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36" r:id="rId2"/>
    <p:sldMasterId id="2147483764" r:id="rId3"/>
  </p:sldMasterIdLst>
  <p:notesMasterIdLst>
    <p:notesMasterId r:id="rId66"/>
  </p:notesMasterIdLst>
  <p:sldIdLst>
    <p:sldId id="545" r:id="rId4"/>
    <p:sldId id="2076137894" r:id="rId5"/>
    <p:sldId id="543" r:id="rId6"/>
    <p:sldId id="321" r:id="rId7"/>
    <p:sldId id="534" r:id="rId8"/>
    <p:sldId id="365" r:id="rId9"/>
    <p:sldId id="482" r:id="rId10"/>
    <p:sldId id="505" r:id="rId11"/>
    <p:sldId id="535" r:id="rId12"/>
    <p:sldId id="539" r:id="rId13"/>
    <p:sldId id="357" r:id="rId14"/>
    <p:sldId id="435" r:id="rId15"/>
    <p:sldId id="536" r:id="rId16"/>
    <p:sldId id="313" r:id="rId17"/>
    <p:sldId id="483" r:id="rId18"/>
    <p:sldId id="362" r:id="rId19"/>
    <p:sldId id="363" r:id="rId20"/>
    <p:sldId id="484" r:id="rId21"/>
    <p:sldId id="488" r:id="rId22"/>
    <p:sldId id="316" r:id="rId23"/>
    <p:sldId id="542" r:id="rId24"/>
    <p:sldId id="351" r:id="rId25"/>
    <p:sldId id="291" r:id="rId26"/>
    <p:sldId id="318" r:id="rId27"/>
    <p:sldId id="320" r:id="rId28"/>
    <p:sldId id="544" r:id="rId29"/>
    <p:sldId id="557" r:id="rId30"/>
    <p:sldId id="559" r:id="rId31"/>
    <p:sldId id="558" r:id="rId32"/>
    <p:sldId id="571" r:id="rId33"/>
    <p:sldId id="547" r:id="rId34"/>
    <p:sldId id="563" r:id="rId35"/>
    <p:sldId id="565" r:id="rId36"/>
    <p:sldId id="572" r:id="rId37"/>
    <p:sldId id="566" r:id="rId38"/>
    <p:sldId id="573" r:id="rId39"/>
    <p:sldId id="548" r:id="rId40"/>
    <p:sldId id="562" r:id="rId41"/>
    <p:sldId id="567" r:id="rId42"/>
    <p:sldId id="574" r:id="rId43"/>
    <p:sldId id="575" r:id="rId44"/>
    <p:sldId id="284" r:id="rId45"/>
    <p:sldId id="561" r:id="rId46"/>
    <p:sldId id="549" r:id="rId47"/>
    <p:sldId id="551" r:id="rId48"/>
    <p:sldId id="552" r:id="rId49"/>
    <p:sldId id="553" r:id="rId50"/>
    <p:sldId id="555" r:id="rId51"/>
    <p:sldId id="426" r:id="rId52"/>
    <p:sldId id="550" r:id="rId53"/>
    <p:sldId id="437" r:id="rId54"/>
    <p:sldId id="438" r:id="rId55"/>
    <p:sldId id="568" r:id="rId56"/>
    <p:sldId id="497" r:id="rId57"/>
    <p:sldId id="524" r:id="rId58"/>
    <p:sldId id="502" r:id="rId59"/>
    <p:sldId id="503" r:id="rId60"/>
    <p:sldId id="504" r:id="rId61"/>
    <p:sldId id="521" r:id="rId62"/>
    <p:sldId id="289" r:id="rId63"/>
    <p:sldId id="570" r:id="rId64"/>
    <p:sldId id="2076137892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hur Graus" initials="AG" lastIdx="1" clrIdx="0">
    <p:extLst>
      <p:ext uri="{19B8F6BF-5375-455C-9EA6-DF929625EA0E}">
        <p15:presenceInfo xmlns:p15="http://schemas.microsoft.com/office/powerpoint/2012/main" userId="Arthur Gra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4F0F"/>
    <a:srgbClr val="FFC000"/>
    <a:srgbClr val="FFE699"/>
    <a:srgbClr val="FFFFFF"/>
    <a:srgbClr val="0070C0"/>
    <a:srgbClr val="0088B8"/>
    <a:srgbClr val="B88C00"/>
    <a:srgbClr val="FEC2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6EAEC6-25F8-467E-9D96-2BD585E77859}" v="42" dt="2024-02-08T08:51:25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6" autoAdjust="0"/>
    <p:restoredTop sz="64162" autoAdjust="0"/>
  </p:normalViewPr>
  <p:slideViewPr>
    <p:cSldViewPr snapToGrid="0">
      <p:cViewPr varScale="1">
        <p:scale>
          <a:sx n="70" d="100"/>
          <a:sy n="70" d="100"/>
        </p:scale>
        <p:origin x="63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ur Graus" userId="8eea4202-ed45-4e99-ae2f-24d5bb7f00de" providerId="ADAL" clId="{57AF3814-43C0-438B-B69F-E23E01757074}"/>
    <pc:docChg chg="undo custSel addSld delSld modSld modMainMaster">
      <pc:chgData name="Arthur Graus" userId="8eea4202-ed45-4e99-ae2f-24d5bb7f00de" providerId="ADAL" clId="{57AF3814-43C0-438B-B69F-E23E01757074}" dt="2023-02-10T11:26:57.909" v="347" actId="20577"/>
      <pc:docMkLst>
        <pc:docMk/>
      </pc:docMkLst>
      <pc:sldChg chg="del">
        <pc:chgData name="Arthur Graus" userId="8eea4202-ed45-4e99-ae2f-24d5bb7f00de" providerId="ADAL" clId="{57AF3814-43C0-438B-B69F-E23E01757074}" dt="2023-02-10T10:42:54.648" v="17" actId="47"/>
        <pc:sldMkLst>
          <pc:docMk/>
          <pc:sldMk cId="0" sldId="259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2458871031" sldId="276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1457671285" sldId="277"/>
        </pc:sldMkLst>
      </pc:sldChg>
      <pc:sldChg chg="addSp delSp modSp mod setBg delAnim">
        <pc:chgData name="Arthur Graus" userId="8eea4202-ed45-4e99-ae2f-24d5bb7f00de" providerId="ADAL" clId="{57AF3814-43C0-438B-B69F-E23E01757074}" dt="2023-02-10T11:26:57.909" v="347" actId="20577"/>
        <pc:sldMkLst>
          <pc:docMk/>
          <pc:sldMk cId="1554603286" sldId="278"/>
        </pc:sldMkLst>
        <pc:spChg chg="mod">
          <ac:chgData name="Arthur Graus" userId="8eea4202-ed45-4e99-ae2f-24d5bb7f00de" providerId="ADAL" clId="{57AF3814-43C0-438B-B69F-E23E01757074}" dt="2023-02-10T11:26:57.909" v="347" actId="20577"/>
          <ac:spMkLst>
            <pc:docMk/>
            <pc:sldMk cId="1554603286" sldId="278"/>
            <ac:spMk id="4" creationId="{B42FB662-E886-347E-5AA7-4150C999FCEB}"/>
          </ac:spMkLst>
        </pc:spChg>
        <pc:spChg chg="add mod">
          <ac:chgData name="Arthur Graus" userId="8eea4202-ed45-4e99-ae2f-24d5bb7f00de" providerId="ADAL" clId="{57AF3814-43C0-438B-B69F-E23E01757074}" dt="2023-02-10T11:03:51.632" v="315"/>
          <ac:spMkLst>
            <pc:docMk/>
            <pc:sldMk cId="1554603286" sldId="278"/>
            <ac:spMk id="5" creationId="{6C6F7A6E-3C30-F6FC-ECF7-CFE9BF86E8ED}"/>
          </ac:spMkLst>
        </pc:spChg>
        <pc:spChg chg="mod">
          <ac:chgData name="Arthur Graus" userId="8eea4202-ed45-4e99-ae2f-24d5bb7f00de" providerId="ADAL" clId="{57AF3814-43C0-438B-B69F-E23E01757074}" dt="2023-02-10T10:52:03.772" v="178"/>
          <ac:spMkLst>
            <pc:docMk/>
            <pc:sldMk cId="1554603286" sldId="278"/>
            <ac:spMk id="7" creationId="{889F1838-AB9D-4F30-91AE-4198ABBE4C82}"/>
          </ac:spMkLst>
        </pc:spChg>
        <pc:spChg chg="add del mod">
          <ac:chgData name="Arthur Graus" userId="8eea4202-ed45-4e99-ae2f-24d5bb7f00de" providerId="ADAL" clId="{57AF3814-43C0-438B-B69F-E23E01757074}" dt="2023-02-10T11:04:09.838" v="323" actId="207"/>
          <ac:spMkLst>
            <pc:docMk/>
            <pc:sldMk cId="1554603286" sldId="278"/>
            <ac:spMk id="8" creationId="{72E9D4B7-4193-46FA-A86C-DCF22E2A4A56}"/>
          </ac:spMkLst>
        </pc:spChg>
        <pc:spChg chg="add mod">
          <ac:chgData name="Arthur Graus" userId="8eea4202-ed45-4e99-ae2f-24d5bb7f00de" providerId="ADAL" clId="{57AF3814-43C0-438B-B69F-E23E01757074}" dt="2023-02-10T11:03:59.623" v="321" actId="20577"/>
          <ac:spMkLst>
            <pc:docMk/>
            <pc:sldMk cId="1554603286" sldId="278"/>
            <ac:spMk id="11" creationId="{4D2D20D6-1C9C-6B49-CEF3-4E30FDAA246F}"/>
          </ac:spMkLst>
        </pc:spChg>
        <pc:picChg chg="del">
          <ac:chgData name="Arthur Graus" userId="8eea4202-ed45-4e99-ae2f-24d5bb7f00de" providerId="ADAL" clId="{57AF3814-43C0-438B-B69F-E23E01757074}" dt="2023-02-10T11:03:55.969" v="317" actId="478"/>
          <ac:picMkLst>
            <pc:docMk/>
            <pc:sldMk cId="1554603286" sldId="278"/>
            <ac:picMk id="2" creationId="{9CBDF1C0-9B15-4373-D41B-37224557E601}"/>
          </ac:picMkLst>
        </pc:picChg>
        <pc:picChg chg="del">
          <ac:chgData name="Arthur Graus" userId="8eea4202-ed45-4e99-ae2f-24d5bb7f00de" providerId="ADAL" clId="{57AF3814-43C0-438B-B69F-E23E01757074}" dt="2023-02-10T11:03:54.786" v="316" actId="478"/>
          <ac:picMkLst>
            <pc:docMk/>
            <pc:sldMk cId="1554603286" sldId="278"/>
            <ac:picMk id="3" creationId="{0D6F3B2C-E53A-BAD6-83B6-8E03FA248CD5}"/>
          </ac:picMkLst>
        </pc:picChg>
        <pc:picChg chg="add mod">
          <ac:chgData name="Arthur Graus" userId="8eea4202-ed45-4e99-ae2f-24d5bb7f00de" providerId="ADAL" clId="{57AF3814-43C0-438B-B69F-E23E01757074}" dt="2023-02-10T11:03:51.632" v="315"/>
          <ac:picMkLst>
            <pc:docMk/>
            <pc:sldMk cId="1554603286" sldId="278"/>
            <ac:picMk id="12" creationId="{327B3E77-DEFC-A216-1018-8516FD5B415A}"/>
          </ac:picMkLst>
        </pc:picChg>
        <pc:picChg chg="add mod">
          <ac:chgData name="Arthur Graus" userId="8eea4202-ed45-4e99-ae2f-24d5bb7f00de" providerId="ADAL" clId="{57AF3814-43C0-438B-B69F-E23E01757074}" dt="2023-02-10T11:03:51.632" v="315"/>
          <ac:picMkLst>
            <pc:docMk/>
            <pc:sldMk cId="1554603286" sldId="278"/>
            <ac:picMk id="13" creationId="{4095EA62-3FD2-71FF-132D-ADE9C9CC7451}"/>
          </ac:picMkLst>
        </pc:picChg>
        <pc:cxnChg chg="add mod">
          <ac:chgData name="Arthur Graus" userId="8eea4202-ed45-4e99-ae2f-24d5bb7f00de" providerId="ADAL" clId="{57AF3814-43C0-438B-B69F-E23E01757074}" dt="2023-02-10T11:03:51.632" v="315"/>
          <ac:cxnSpMkLst>
            <pc:docMk/>
            <pc:sldMk cId="1554603286" sldId="278"/>
            <ac:cxnSpMk id="9" creationId="{093EE0C5-3998-FAC6-5E29-DF52415DB68E}"/>
          </ac:cxnSpMkLst>
        </pc:cxnChg>
      </pc:sldChg>
      <pc:sldChg chg="modSp mod modAnim">
        <pc:chgData name="Arthur Graus" userId="8eea4202-ed45-4e99-ae2f-24d5bb7f00de" providerId="ADAL" clId="{57AF3814-43C0-438B-B69F-E23E01757074}" dt="2023-02-10T10:56:39.851" v="197" actId="108"/>
        <pc:sldMkLst>
          <pc:docMk/>
          <pc:sldMk cId="2011180041" sldId="285"/>
        </pc:sldMkLst>
        <pc:spChg chg="mod">
          <ac:chgData name="Arthur Graus" userId="8eea4202-ed45-4e99-ae2f-24d5bb7f00de" providerId="ADAL" clId="{57AF3814-43C0-438B-B69F-E23E01757074}" dt="2023-02-10T10:56:39.851" v="197" actId="108"/>
          <ac:spMkLst>
            <pc:docMk/>
            <pc:sldMk cId="2011180041" sldId="285"/>
            <ac:spMk id="3" creationId="{1442343D-5B43-4EA6-A700-829BA028F3A5}"/>
          </ac:spMkLst>
        </pc:spChg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150223124" sldId="286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3611125889" sldId="287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2844270862" sldId="289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3252755085" sldId="296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2452805182" sldId="299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3671747675" sldId="302"/>
        </pc:sldMkLst>
      </pc:sldChg>
      <pc:sldChg chg="add">
        <pc:chgData name="Arthur Graus" userId="8eea4202-ed45-4e99-ae2f-24d5bb7f00de" providerId="ADAL" clId="{57AF3814-43C0-438B-B69F-E23E01757074}" dt="2023-02-10T10:57:40.527" v="225"/>
        <pc:sldMkLst>
          <pc:docMk/>
          <pc:sldMk cId="1743203348" sldId="303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2655428436" sldId="304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2865509426" sldId="305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71391460" sldId="306"/>
        </pc:sldMkLst>
      </pc:sldChg>
      <pc:sldChg chg="addSp delSp modSp new mod modClrScheme chgLayout">
        <pc:chgData name="Arthur Graus" userId="8eea4202-ed45-4e99-ae2f-24d5bb7f00de" providerId="ADAL" clId="{57AF3814-43C0-438B-B69F-E23E01757074}" dt="2023-02-10T10:54:23.850" v="180" actId="20577"/>
        <pc:sldMkLst>
          <pc:docMk/>
          <pc:sldMk cId="2849391743" sldId="308"/>
        </pc:sldMkLst>
        <pc:spChg chg="del mod ord">
          <ac:chgData name="Arthur Graus" userId="8eea4202-ed45-4e99-ae2f-24d5bb7f00de" providerId="ADAL" clId="{57AF3814-43C0-438B-B69F-E23E01757074}" dt="2023-02-10T10:46:47.186" v="23" actId="700"/>
          <ac:spMkLst>
            <pc:docMk/>
            <pc:sldMk cId="2849391743" sldId="308"/>
            <ac:spMk id="2" creationId="{6C4BDD29-DA8E-EDEF-DC10-38528A75594B}"/>
          </ac:spMkLst>
        </pc:spChg>
        <pc:spChg chg="add del mod ord">
          <ac:chgData name="Arthur Graus" userId="8eea4202-ed45-4e99-ae2f-24d5bb7f00de" providerId="ADAL" clId="{57AF3814-43C0-438B-B69F-E23E01757074}" dt="2023-02-10T10:48:23.642" v="26" actId="700"/>
          <ac:spMkLst>
            <pc:docMk/>
            <pc:sldMk cId="2849391743" sldId="308"/>
            <ac:spMk id="3" creationId="{33C40810-DDFB-071C-393A-8450A4E5B433}"/>
          </ac:spMkLst>
        </pc:spChg>
        <pc:spChg chg="add del mod ord">
          <ac:chgData name="Arthur Graus" userId="8eea4202-ed45-4e99-ae2f-24d5bb7f00de" providerId="ADAL" clId="{57AF3814-43C0-438B-B69F-E23E01757074}" dt="2023-02-10T10:48:23.642" v="26" actId="700"/>
          <ac:spMkLst>
            <pc:docMk/>
            <pc:sldMk cId="2849391743" sldId="308"/>
            <ac:spMk id="4" creationId="{AE286CE3-D322-769C-90E9-30C13F027863}"/>
          </ac:spMkLst>
        </pc:spChg>
        <pc:spChg chg="add mod ord">
          <ac:chgData name="Arthur Graus" userId="8eea4202-ed45-4e99-ae2f-24d5bb7f00de" providerId="ADAL" clId="{57AF3814-43C0-438B-B69F-E23E01757074}" dt="2023-02-10T10:54:23.850" v="180" actId="20577"/>
          <ac:spMkLst>
            <pc:docMk/>
            <pc:sldMk cId="2849391743" sldId="308"/>
            <ac:spMk id="5" creationId="{2EB9DEDA-8CCE-C76C-EEF3-155C1E290799}"/>
          </ac:spMkLst>
        </pc:spChg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1363226903" sldId="309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198655801" sldId="310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1433224857" sldId="311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771419797" sldId="312"/>
        </pc:sldMkLst>
      </pc:sldChg>
      <pc:sldChg chg="add del">
        <pc:chgData name="Arthur Graus" userId="8eea4202-ed45-4e99-ae2f-24d5bb7f00de" providerId="ADAL" clId="{57AF3814-43C0-438B-B69F-E23E01757074}" dt="2023-02-10T11:02:02.066" v="312" actId="47"/>
        <pc:sldMkLst>
          <pc:docMk/>
          <pc:sldMk cId="729627827" sldId="313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3128322365" sldId="314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3659956159" sldId="315"/>
        </pc:sldMkLst>
      </pc:sldChg>
      <pc:sldChg chg="add del">
        <pc:chgData name="Arthur Graus" userId="8eea4202-ed45-4e99-ae2f-24d5bb7f00de" providerId="ADAL" clId="{57AF3814-43C0-438B-B69F-E23E01757074}" dt="2023-02-10T11:02:02.066" v="312" actId="47"/>
        <pc:sldMkLst>
          <pc:docMk/>
          <pc:sldMk cId="3894538317" sldId="316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1737201380" sldId="317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3214913281" sldId="318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609981114" sldId="319"/>
        </pc:sldMkLst>
      </pc:sldChg>
      <pc:sldChg chg="add">
        <pc:chgData name="Arthur Graus" userId="8eea4202-ed45-4e99-ae2f-24d5bb7f00de" providerId="ADAL" clId="{57AF3814-43C0-438B-B69F-E23E01757074}" dt="2023-02-10T10:47:04.512" v="24"/>
        <pc:sldMkLst>
          <pc:docMk/>
          <pc:sldMk cId="857412890" sldId="320"/>
        </pc:sldMkLst>
      </pc:sldChg>
      <pc:sldChg chg="modSp add mod modClrScheme chgLayout">
        <pc:chgData name="Arthur Graus" userId="8eea4202-ed45-4e99-ae2f-24d5bb7f00de" providerId="ADAL" clId="{57AF3814-43C0-438B-B69F-E23E01757074}" dt="2023-02-10T10:49:17.483" v="87" actId="20577"/>
        <pc:sldMkLst>
          <pc:docMk/>
          <pc:sldMk cId="348300890" sldId="321"/>
        </pc:sldMkLst>
        <pc:spChg chg="mod ord">
          <ac:chgData name="Arthur Graus" userId="8eea4202-ed45-4e99-ae2f-24d5bb7f00de" providerId="ADAL" clId="{57AF3814-43C0-438B-B69F-E23E01757074}" dt="2023-02-10T10:49:17.483" v="87" actId="20577"/>
          <ac:spMkLst>
            <pc:docMk/>
            <pc:sldMk cId="348300890" sldId="321"/>
            <ac:spMk id="5" creationId="{2EB9DEDA-8CCE-C76C-EEF3-155C1E290799}"/>
          </ac:spMkLst>
        </pc:spChg>
      </pc:sldChg>
      <pc:sldChg chg="add">
        <pc:chgData name="Arthur Graus" userId="8eea4202-ed45-4e99-ae2f-24d5bb7f00de" providerId="ADAL" clId="{57AF3814-43C0-438B-B69F-E23E01757074}" dt="2023-02-10T10:57:40.527" v="225"/>
        <pc:sldMkLst>
          <pc:docMk/>
          <pc:sldMk cId="2044212890" sldId="346"/>
        </pc:sldMkLst>
      </pc:sldChg>
      <pc:sldChg chg="modSp add mod modClrScheme chgLayout">
        <pc:chgData name="Arthur Graus" userId="8eea4202-ed45-4e99-ae2f-24d5bb7f00de" providerId="ADAL" clId="{57AF3814-43C0-438B-B69F-E23E01757074}" dt="2023-02-10T11:25:52.156" v="341" actId="20577"/>
        <pc:sldMkLst>
          <pc:docMk/>
          <pc:sldMk cId="3211430980" sldId="354"/>
        </pc:sldMkLst>
        <pc:spChg chg="mod ord">
          <ac:chgData name="Arthur Graus" userId="8eea4202-ed45-4e99-ae2f-24d5bb7f00de" providerId="ADAL" clId="{57AF3814-43C0-438B-B69F-E23E01757074}" dt="2023-02-10T10:50:08.674" v="101" actId="27636"/>
          <ac:spMkLst>
            <pc:docMk/>
            <pc:sldMk cId="3211430980" sldId="354"/>
            <ac:spMk id="2" creationId="{9734B38B-187C-42C6-8707-4CBB87D0306A}"/>
          </ac:spMkLst>
        </pc:spChg>
        <pc:spChg chg="mod ord">
          <ac:chgData name="Arthur Graus" userId="8eea4202-ed45-4e99-ae2f-24d5bb7f00de" providerId="ADAL" clId="{57AF3814-43C0-438B-B69F-E23E01757074}" dt="2023-02-10T11:25:52.156" v="341" actId="20577"/>
          <ac:spMkLst>
            <pc:docMk/>
            <pc:sldMk cId="3211430980" sldId="354"/>
            <ac:spMk id="3" creationId="{D31C6560-82DD-42A7-9AD2-3AF7596DA723}"/>
          </ac:spMkLst>
        </pc:spChg>
      </pc:sldChg>
      <pc:sldChg chg="addSp delSp modSp new mod modClrScheme chgLayout">
        <pc:chgData name="Arthur Graus" userId="8eea4202-ed45-4e99-ae2f-24d5bb7f00de" providerId="ADAL" clId="{57AF3814-43C0-438B-B69F-E23E01757074}" dt="2023-02-10T10:57:08.751" v="224" actId="20577"/>
        <pc:sldMkLst>
          <pc:docMk/>
          <pc:sldMk cId="312829499" sldId="355"/>
        </pc:sldMkLst>
        <pc:spChg chg="del mod ord">
          <ac:chgData name="Arthur Graus" userId="8eea4202-ed45-4e99-ae2f-24d5bb7f00de" providerId="ADAL" clId="{57AF3814-43C0-438B-B69F-E23E01757074}" dt="2023-02-10T10:57:01.668" v="199" actId="700"/>
          <ac:spMkLst>
            <pc:docMk/>
            <pc:sldMk cId="312829499" sldId="355"/>
            <ac:spMk id="2" creationId="{F65A59C5-C898-E0FE-497A-8E48D9D98046}"/>
          </ac:spMkLst>
        </pc:spChg>
        <pc:spChg chg="del">
          <ac:chgData name="Arthur Graus" userId="8eea4202-ed45-4e99-ae2f-24d5bb7f00de" providerId="ADAL" clId="{57AF3814-43C0-438B-B69F-E23E01757074}" dt="2023-02-10T10:57:01.668" v="199" actId="700"/>
          <ac:spMkLst>
            <pc:docMk/>
            <pc:sldMk cId="312829499" sldId="355"/>
            <ac:spMk id="3" creationId="{6FD129B6-8042-0858-F282-00A795F57BE3}"/>
          </ac:spMkLst>
        </pc:spChg>
        <pc:spChg chg="add mod ord">
          <ac:chgData name="Arthur Graus" userId="8eea4202-ed45-4e99-ae2f-24d5bb7f00de" providerId="ADAL" clId="{57AF3814-43C0-438B-B69F-E23E01757074}" dt="2023-02-10T10:57:08.751" v="224" actId="20577"/>
          <ac:spMkLst>
            <pc:docMk/>
            <pc:sldMk cId="312829499" sldId="355"/>
            <ac:spMk id="4" creationId="{6509083B-6A59-F0B4-2FD2-91A60559FDC0}"/>
          </ac:spMkLst>
        </pc:spChg>
      </pc:sldChg>
      <pc:sldChg chg="add">
        <pc:chgData name="Arthur Graus" userId="8eea4202-ed45-4e99-ae2f-24d5bb7f00de" providerId="ADAL" clId="{57AF3814-43C0-438B-B69F-E23E01757074}" dt="2023-02-10T10:57:40.527" v="225"/>
        <pc:sldMkLst>
          <pc:docMk/>
          <pc:sldMk cId="1196167455" sldId="356"/>
        </pc:sldMkLst>
      </pc:sldChg>
      <pc:sldChg chg="add">
        <pc:chgData name="Arthur Graus" userId="8eea4202-ed45-4e99-ae2f-24d5bb7f00de" providerId="ADAL" clId="{57AF3814-43C0-438B-B69F-E23E01757074}" dt="2023-02-10T10:57:40.527" v="225"/>
        <pc:sldMkLst>
          <pc:docMk/>
          <pc:sldMk cId="2511408767" sldId="357"/>
        </pc:sldMkLst>
      </pc:sldChg>
      <pc:sldChg chg="modSp add">
        <pc:chgData name="Arthur Graus" userId="8eea4202-ed45-4e99-ae2f-24d5bb7f00de" providerId="ADAL" clId="{57AF3814-43C0-438B-B69F-E23E01757074}" dt="2023-02-10T10:59:35.527" v="259"/>
        <pc:sldMkLst>
          <pc:docMk/>
          <pc:sldMk cId="3078253915" sldId="437"/>
        </pc:sldMkLst>
        <pc:spChg chg="mod">
          <ac:chgData name="Arthur Graus" userId="8eea4202-ed45-4e99-ae2f-24d5bb7f00de" providerId="ADAL" clId="{57AF3814-43C0-438B-B69F-E23E01757074}" dt="2023-02-10T10:59:35.527" v="259"/>
          <ac:spMkLst>
            <pc:docMk/>
            <pc:sldMk cId="3078253915" sldId="437"/>
            <ac:spMk id="2" creationId="{6FC59462-2471-4C83-B97B-BE9D42734E2B}"/>
          </ac:spMkLst>
        </pc:spChg>
      </pc:sldChg>
      <pc:sldChg chg="modSp add">
        <pc:chgData name="Arthur Graus" userId="8eea4202-ed45-4e99-ae2f-24d5bb7f00de" providerId="ADAL" clId="{57AF3814-43C0-438B-B69F-E23E01757074}" dt="2023-02-10T10:59:35.527" v="259"/>
        <pc:sldMkLst>
          <pc:docMk/>
          <pc:sldMk cId="2639824955" sldId="438"/>
        </pc:sldMkLst>
        <pc:spChg chg="mod">
          <ac:chgData name="Arthur Graus" userId="8eea4202-ed45-4e99-ae2f-24d5bb7f00de" providerId="ADAL" clId="{57AF3814-43C0-438B-B69F-E23E01757074}" dt="2023-02-10T10:59:35.527" v="259"/>
          <ac:spMkLst>
            <pc:docMk/>
            <pc:sldMk cId="2639824955" sldId="438"/>
            <ac:spMk id="4" creationId="{6F1AE722-B4FA-4CF4-9B17-A0E045918B11}"/>
          </ac:spMkLst>
        </pc:spChg>
      </pc:sldChg>
      <pc:sldChg chg="add">
        <pc:chgData name="Arthur Graus" userId="8eea4202-ed45-4e99-ae2f-24d5bb7f00de" providerId="ADAL" clId="{57AF3814-43C0-438B-B69F-E23E01757074}" dt="2023-02-10T10:59:35.527" v="259"/>
        <pc:sldMkLst>
          <pc:docMk/>
          <pc:sldMk cId="257418210" sldId="501"/>
        </pc:sldMkLst>
      </pc:sldChg>
      <pc:sldChg chg="delSp modSp add mod delAnim modAnim">
        <pc:chgData name="Arthur Graus" userId="8eea4202-ed45-4e99-ae2f-24d5bb7f00de" providerId="ADAL" clId="{57AF3814-43C0-438B-B69F-E23E01757074}" dt="2023-02-10T11:00:55.730" v="297" actId="6549"/>
        <pc:sldMkLst>
          <pc:docMk/>
          <pc:sldMk cId="1190462773" sldId="509"/>
        </pc:sldMkLst>
        <pc:spChg chg="mod">
          <ac:chgData name="Arthur Graus" userId="8eea4202-ed45-4e99-ae2f-24d5bb7f00de" providerId="ADAL" clId="{57AF3814-43C0-438B-B69F-E23E01757074}" dt="2023-02-10T11:00:47.771" v="296" actId="20577"/>
          <ac:spMkLst>
            <pc:docMk/>
            <pc:sldMk cId="1190462773" sldId="509"/>
            <ac:spMk id="2" creationId="{F57F5264-3725-420C-B361-0EBD00D07D54}"/>
          </ac:spMkLst>
        </pc:spChg>
        <pc:spChg chg="mod">
          <ac:chgData name="Arthur Graus" userId="8eea4202-ed45-4e99-ae2f-24d5bb7f00de" providerId="ADAL" clId="{57AF3814-43C0-438B-B69F-E23E01757074}" dt="2023-02-10T11:00:55.730" v="297" actId="6549"/>
          <ac:spMkLst>
            <pc:docMk/>
            <pc:sldMk cId="1190462773" sldId="509"/>
            <ac:spMk id="3" creationId="{46973E35-D684-4EC3-A03C-169399A1ED1D}"/>
          </ac:spMkLst>
        </pc:spChg>
        <pc:picChg chg="mod">
          <ac:chgData name="Arthur Graus" userId="8eea4202-ed45-4e99-ae2f-24d5bb7f00de" providerId="ADAL" clId="{57AF3814-43C0-438B-B69F-E23E01757074}" dt="2023-02-10T11:00:30.435" v="266" actId="1076"/>
          <ac:picMkLst>
            <pc:docMk/>
            <pc:sldMk cId="1190462773" sldId="509"/>
            <ac:picMk id="7" creationId="{644ED0C4-9277-4C9E-ACD3-99EA891556CE}"/>
          </ac:picMkLst>
        </pc:picChg>
        <pc:cxnChg chg="del">
          <ac:chgData name="Arthur Graus" userId="8eea4202-ed45-4e99-ae2f-24d5bb7f00de" providerId="ADAL" clId="{57AF3814-43C0-438B-B69F-E23E01757074}" dt="2023-02-10T10:59:50.687" v="263" actId="478"/>
          <ac:cxnSpMkLst>
            <pc:docMk/>
            <pc:sldMk cId="1190462773" sldId="509"/>
            <ac:cxnSpMk id="5" creationId="{A5133895-2422-492F-9A23-6BF083B7E8F3}"/>
          </ac:cxnSpMkLst>
        </pc:cxnChg>
      </pc:sldChg>
      <pc:sldChg chg="add">
        <pc:chgData name="Arthur Graus" userId="8eea4202-ed45-4e99-ae2f-24d5bb7f00de" providerId="ADAL" clId="{57AF3814-43C0-438B-B69F-E23E01757074}" dt="2023-02-10T10:57:40.527" v="225"/>
        <pc:sldMkLst>
          <pc:docMk/>
          <pc:sldMk cId="4269726170" sldId="510"/>
        </pc:sldMkLst>
      </pc:sldChg>
      <pc:sldChg chg="add">
        <pc:chgData name="Arthur Graus" userId="8eea4202-ed45-4e99-ae2f-24d5bb7f00de" providerId="ADAL" clId="{57AF3814-43C0-438B-B69F-E23E01757074}" dt="2023-02-10T10:57:40.527" v="225"/>
        <pc:sldMkLst>
          <pc:docMk/>
          <pc:sldMk cId="1837977379" sldId="511"/>
        </pc:sldMkLst>
      </pc:sldChg>
      <pc:sldChg chg="add">
        <pc:chgData name="Arthur Graus" userId="8eea4202-ed45-4e99-ae2f-24d5bb7f00de" providerId="ADAL" clId="{57AF3814-43C0-438B-B69F-E23E01757074}" dt="2023-02-10T10:57:40.527" v="225"/>
        <pc:sldMkLst>
          <pc:docMk/>
          <pc:sldMk cId="96747940" sldId="512"/>
        </pc:sldMkLst>
      </pc:sldChg>
      <pc:sldChg chg="addSp delSp modSp new mod modClrScheme chgLayout">
        <pc:chgData name="Arthur Graus" userId="8eea4202-ed45-4e99-ae2f-24d5bb7f00de" providerId="ADAL" clId="{57AF3814-43C0-438B-B69F-E23E01757074}" dt="2023-02-10T10:58:16.578" v="258" actId="20577"/>
        <pc:sldMkLst>
          <pc:docMk/>
          <pc:sldMk cId="2994039950" sldId="513"/>
        </pc:sldMkLst>
        <pc:spChg chg="del mod ord">
          <ac:chgData name="Arthur Graus" userId="8eea4202-ed45-4e99-ae2f-24d5bb7f00de" providerId="ADAL" clId="{57AF3814-43C0-438B-B69F-E23E01757074}" dt="2023-02-10T10:58:05.806" v="227" actId="700"/>
          <ac:spMkLst>
            <pc:docMk/>
            <pc:sldMk cId="2994039950" sldId="513"/>
            <ac:spMk id="2" creationId="{ED00C73D-A7B9-706F-8B43-4DF6273BB35C}"/>
          </ac:spMkLst>
        </pc:spChg>
        <pc:spChg chg="add mod ord">
          <ac:chgData name="Arthur Graus" userId="8eea4202-ed45-4e99-ae2f-24d5bb7f00de" providerId="ADAL" clId="{57AF3814-43C0-438B-B69F-E23E01757074}" dt="2023-02-10T10:58:16.578" v="258" actId="20577"/>
          <ac:spMkLst>
            <pc:docMk/>
            <pc:sldMk cId="2994039950" sldId="513"/>
            <ac:spMk id="3" creationId="{BB734668-F9CB-8032-283A-909DC2C08253}"/>
          </ac:spMkLst>
        </pc:spChg>
      </pc:sldChg>
      <pc:sldChg chg="add del">
        <pc:chgData name="Arthur Graus" userId="8eea4202-ed45-4e99-ae2f-24d5bb7f00de" providerId="ADAL" clId="{57AF3814-43C0-438B-B69F-E23E01757074}" dt="2023-02-10T11:01:22.963" v="298" actId="47"/>
        <pc:sldMkLst>
          <pc:docMk/>
          <pc:sldMk cId="4030124049" sldId="514"/>
        </pc:sldMkLst>
      </pc:sldChg>
      <pc:sldChg chg="modSp add">
        <pc:chgData name="Arthur Graus" userId="8eea4202-ed45-4e99-ae2f-24d5bb7f00de" providerId="ADAL" clId="{57AF3814-43C0-438B-B69F-E23E01757074}" dt="2023-02-10T10:59:35.527" v="259"/>
        <pc:sldMkLst>
          <pc:docMk/>
          <pc:sldMk cId="1168523486" sldId="515"/>
        </pc:sldMkLst>
        <pc:spChg chg="mod">
          <ac:chgData name="Arthur Graus" userId="8eea4202-ed45-4e99-ae2f-24d5bb7f00de" providerId="ADAL" clId="{57AF3814-43C0-438B-B69F-E23E01757074}" dt="2023-02-10T10:59:35.527" v="259"/>
          <ac:spMkLst>
            <pc:docMk/>
            <pc:sldMk cId="1168523486" sldId="515"/>
            <ac:spMk id="18" creationId="{BFE4900E-A74D-4ECF-9B16-83F5331BD352}"/>
          </ac:spMkLst>
        </pc:spChg>
      </pc:sldChg>
      <pc:sldChg chg="add">
        <pc:chgData name="Arthur Graus" userId="8eea4202-ed45-4e99-ae2f-24d5bb7f00de" providerId="ADAL" clId="{57AF3814-43C0-438B-B69F-E23E01757074}" dt="2023-02-10T10:59:35.527" v="259"/>
        <pc:sldMkLst>
          <pc:docMk/>
          <pc:sldMk cId="559869058" sldId="516"/>
        </pc:sldMkLst>
      </pc:sldChg>
      <pc:sldChg chg="modSp add mod">
        <pc:chgData name="Arthur Graus" userId="8eea4202-ed45-4e99-ae2f-24d5bb7f00de" providerId="ADAL" clId="{57AF3814-43C0-438B-B69F-E23E01757074}" dt="2023-02-10T10:59:35.966" v="261" actId="27636"/>
        <pc:sldMkLst>
          <pc:docMk/>
          <pc:sldMk cId="1639006606" sldId="517"/>
        </pc:sldMkLst>
        <pc:spChg chg="mod">
          <ac:chgData name="Arthur Graus" userId="8eea4202-ed45-4e99-ae2f-24d5bb7f00de" providerId="ADAL" clId="{57AF3814-43C0-438B-B69F-E23E01757074}" dt="2023-02-10T10:59:35.966" v="261" actId="27636"/>
          <ac:spMkLst>
            <pc:docMk/>
            <pc:sldMk cId="1639006606" sldId="517"/>
            <ac:spMk id="4" creationId="{C5E3A8A1-6691-4337-B19E-E61D3DB8355B}"/>
          </ac:spMkLst>
        </pc:spChg>
      </pc:sldChg>
      <pc:sldChg chg="add">
        <pc:chgData name="Arthur Graus" userId="8eea4202-ed45-4e99-ae2f-24d5bb7f00de" providerId="ADAL" clId="{57AF3814-43C0-438B-B69F-E23E01757074}" dt="2023-02-10T10:59:35.527" v="259"/>
        <pc:sldMkLst>
          <pc:docMk/>
          <pc:sldMk cId="2316443630" sldId="525"/>
        </pc:sldMkLst>
      </pc:sldChg>
      <pc:sldChg chg="add">
        <pc:chgData name="Arthur Graus" userId="8eea4202-ed45-4e99-ae2f-24d5bb7f00de" providerId="ADAL" clId="{57AF3814-43C0-438B-B69F-E23E01757074}" dt="2023-02-10T10:59:35.527" v="259"/>
        <pc:sldMkLst>
          <pc:docMk/>
          <pc:sldMk cId="126613971" sldId="526"/>
        </pc:sldMkLst>
      </pc:sldChg>
      <pc:sldChg chg="add del">
        <pc:chgData name="Arthur Graus" userId="8eea4202-ed45-4e99-ae2f-24d5bb7f00de" providerId="ADAL" clId="{57AF3814-43C0-438B-B69F-E23E01757074}" dt="2023-02-10T11:01:30.547" v="299" actId="47"/>
        <pc:sldMkLst>
          <pc:docMk/>
          <pc:sldMk cId="2308946902" sldId="528"/>
        </pc:sldMkLst>
      </pc:sldChg>
      <pc:sldChg chg="modSp add mod">
        <pc:chgData name="Arthur Graus" userId="8eea4202-ed45-4e99-ae2f-24d5bb7f00de" providerId="ADAL" clId="{57AF3814-43C0-438B-B69F-E23E01757074}" dt="2023-02-10T11:01:46.298" v="309" actId="6549"/>
        <pc:sldMkLst>
          <pc:docMk/>
          <pc:sldMk cId="1965887914" sldId="529"/>
        </pc:sldMkLst>
        <pc:spChg chg="mod">
          <ac:chgData name="Arthur Graus" userId="8eea4202-ed45-4e99-ae2f-24d5bb7f00de" providerId="ADAL" clId="{57AF3814-43C0-438B-B69F-E23E01757074}" dt="2023-02-10T11:01:46.298" v="309" actId="6549"/>
          <ac:spMkLst>
            <pc:docMk/>
            <pc:sldMk cId="1965887914" sldId="529"/>
            <ac:spMk id="3" creationId="{DB11D6E1-CA20-4136-816D-3B20D577B3E2}"/>
          </ac:spMkLst>
        </pc:spChg>
        <pc:spChg chg="mod">
          <ac:chgData name="Arthur Graus" userId="8eea4202-ed45-4e99-ae2f-24d5bb7f00de" providerId="ADAL" clId="{57AF3814-43C0-438B-B69F-E23E01757074}" dt="2023-02-10T10:59:35.955" v="260" actId="27636"/>
          <ac:spMkLst>
            <pc:docMk/>
            <pc:sldMk cId="1965887914" sldId="529"/>
            <ac:spMk id="4" creationId="{E54AC4DB-E8E8-4A02-BE96-EF7059E0C654}"/>
          </ac:spMkLst>
        </pc:spChg>
      </pc:sldChg>
      <pc:sldChg chg="modSp add mod">
        <pc:chgData name="Arthur Graus" userId="8eea4202-ed45-4e99-ae2f-24d5bb7f00de" providerId="ADAL" clId="{57AF3814-43C0-438B-B69F-E23E01757074}" dt="2023-02-10T11:01:53.106" v="311" actId="20577"/>
        <pc:sldMkLst>
          <pc:docMk/>
          <pc:sldMk cId="557432753" sldId="530"/>
        </pc:sldMkLst>
        <pc:spChg chg="mod">
          <ac:chgData name="Arthur Graus" userId="8eea4202-ed45-4e99-ae2f-24d5bb7f00de" providerId="ADAL" clId="{57AF3814-43C0-438B-B69F-E23E01757074}" dt="2023-02-10T11:01:53.106" v="311" actId="20577"/>
          <ac:spMkLst>
            <pc:docMk/>
            <pc:sldMk cId="557432753" sldId="530"/>
            <ac:spMk id="3" creationId="{DB11D6E1-CA20-4136-816D-3B20D577B3E2}"/>
          </ac:spMkLst>
        </pc:spChg>
      </pc:sldChg>
      <pc:sldChg chg="add">
        <pc:chgData name="Arthur Graus" userId="8eea4202-ed45-4e99-ae2f-24d5bb7f00de" providerId="ADAL" clId="{57AF3814-43C0-438B-B69F-E23E01757074}" dt="2023-02-10T10:59:35.527" v="259"/>
        <pc:sldMkLst>
          <pc:docMk/>
          <pc:sldMk cId="1685861151" sldId="531"/>
        </pc:sldMkLst>
      </pc:sldChg>
      <pc:sldChg chg="add">
        <pc:chgData name="Arthur Graus" userId="8eea4202-ed45-4e99-ae2f-24d5bb7f00de" providerId="ADAL" clId="{57AF3814-43C0-438B-B69F-E23E01757074}" dt="2023-02-10T10:59:35.527" v="259"/>
        <pc:sldMkLst>
          <pc:docMk/>
          <pc:sldMk cId="509587043" sldId="532"/>
        </pc:sldMkLst>
      </pc:sldChg>
      <pc:sldChg chg="add">
        <pc:chgData name="Arthur Graus" userId="8eea4202-ed45-4e99-ae2f-24d5bb7f00de" providerId="ADAL" clId="{57AF3814-43C0-438B-B69F-E23E01757074}" dt="2023-02-10T10:59:35.527" v="259"/>
        <pc:sldMkLst>
          <pc:docMk/>
          <pc:sldMk cId="4076294666" sldId="533"/>
        </pc:sldMkLst>
      </pc:sldChg>
      <pc:sldMasterChg chg="addSp delSp modSp mod modSldLayout">
        <pc:chgData name="Arthur Graus" userId="8eea4202-ed45-4e99-ae2f-24d5bb7f00de" providerId="ADAL" clId="{57AF3814-43C0-438B-B69F-E23E01757074}" dt="2023-02-10T11:03:04.957" v="314"/>
        <pc:sldMasterMkLst>
          <pc:docMk/>
          <pc:sldMasterMk cId="3886296044" sldId="2147483684"/>
        </pc:sldMasterMkLst>
        <pc:picChg chg="add mod">
          <ac:chgData name="Arthur Graus" userId="8eea4202-ed45-4e99-ae2f-24d5bb7f00de" providerId="ADAL" clId="{57AF3814-43C0-438B-B69F-E23E01757074}" dt="2023-02-10T11:03:04.957" v="314"/>
          <ac:picMkLst>
            <pc:docMk/>
            <pc:sldMasterMk cId="3886296044" sldId="2147483684"/>
            <ac:picMk id="4" creationId="{1D3928DE-98B3-D5CE-B1DA-48A6C72AEB06}"/>
          </ac:picMkLst>
        </pc:picChg>
        <pc:picChg chg="del">
          <ac:chgData name="Arthur Graus" userId="8eea4202-ed45-4e99-ae2f-24d5bb7f00de" providerId="ADAL" clId="{57AF3814-43C0-438B-B69F-E23E01757074}" dt="2023-02-10T10:42:16.648" v="16" actId="478"/>
          <ac:picMkLst>
            <pc:docMk/>
            <pc:sldMasterMk cId="3886296044" sldId="2147483684"/>
            <ac:picMk id="6" creationId="{674447EA-D205-446D-529D-C5381E3F3066}"/>
          </ac:picMkLst>
        </pc:picChg>
        <pc:sldLayoutChg chg="delSp mod">
          <pc:chgData name="Arthur Graus" userId="8eea4202-ed45-4e99-ae2f-24d5bb7f00de" providerId="ADAL" clId="{57AF3814-43C0-438B-B69F-E23E01757074}" dt="2023-02-10T11:02:26.135" v="313" actId="478"/>
          <pc:sldLayoutMkLst>
            <pc:docMk/>
            <pc:sldMasterMk cId="3886296044" sldId="2147483684"/>
            <pc:sldLayoutMk cId="3702890440" sldId="2147483734"/>
          </pc:sldLayoutMkLst>
          <pc:picChg chg="del">
            <ac:chgData name="Arthur Graus" userId="8eea4202-ed45-4e99-ae2f-24d5bb7f00de" providerId="ADAL" clId="{57AF3814-43C0-438B-B69F-E23E01757074}" dt="2023-02-10T11:02:26.135" v="313" actId="478"/>
            <ac:picMkLst>
              <pc:docMk/>
              <pc:sldMasterMk cId="3886296044" sldId="2147483684"/>
              <pc:sldLayoutMk cId="3702890440" sldId="2147483734"/>
              <ac:picMk id="6" creationId="{5C36C2E5-D09E-A9CA-C733-7694AD8CBF71}"/>
            </ac:picMkLst>
          </pc:picChg>
        </pc:sldLayoutChg>
        <pc:sldLayoutChg chg="modSp">
          <pc:chgData name="Arthur Graus" userId="8eea4202-ed45-4e99-ae2f-24d5bb7f00de" providerId="ADAL" clId="{57AF3814-43C0-438B-B69F-E23E01757074}" dt="2023-02-10T10:48:05.189" v="25"/>
          <pc:sldLayoutMkLst>
            <pc:docMk/>
            <pc:sldMasterMk cId="3886296044" sldId="2147483684"/>
            <pc:sldLayoutMk cId="3517666028" sldId="2147483735"/>
          </pc:sldLayoutMkLst>
          <pc:spChg chg="mod">
            <ac:chgData name="Arthur Graus" userId="8eea4202-ed45-4e99-ae2f-24d5bb7f00de" providerId="ADAL" clId="{57AF3814-43C0-438B-B69F-E23E01757074}" dt="2023-02-10T10:48:05.189" v="25"/>
            <ac:spMkLst>
              <pc:docMk/>
              <pc:sldMasterMk cId="3886296044" sldId="2147483684"/>
              <pc:sldLayoutMk cId="3517666028" sldId="2147483735"/>
              <ac:spMk id="2" creationId="{EEE11E33-3F7B-4A88-A38E-9D71A7DFF8A7}"/>
            </ac:spMkLst>
          </pc:spChg>
        </pc:sldLayoutChg>
      </pc:sldMasterChg>
    </pc:docChg>
  </pc:docChgLst>
  <pc:docChgLst>
    <pc:chgData name="Arthur Graus" userId="8eea4202-ed45-4e99-ae2f-24d5bb7f00de" providerId="ADAL" clId="{D265E719-EF3E-4BD4-AD99-4A10AA1EF8FA}"/>
    <pc:docChg chg="modSld">
      <pc:chgData name="Arthur Graus" userId="8eea4202-ed45-4e99-ae2f-24d5bb7f00de" providerId="ADAL" clId="{D265E719-EF3E-4BD4-AD99-4A10AA1EF8FA}" dt="2022-11-16T16:02:46.452" v="1" actId="113"/>
      <pc:docMkLst>
        <pc:docMk/>
      </pc:docMkLst>
      <pc:sldChg chg="modSp">
        <pc:chgData name="Arthur Graus" userId="8eea4202-ed45-4e99-ae2f-24d5bb7f00de" providerId="ADAL" clId="{D265E719-EF3E-4BD4-AD99-4A10AA1EF8FA}" dt="2022-11-16T16:02:46.452" v="1" actId="113"/>
        <pc:sldMkLst>
          <pc:docMk/>
          <pc:sldMk cId="2011180041" sldId="285"/>
        </pc:sldMkLst>
        <pc:spChg chg="mod">
          <ac:chgData name="Arthur Graus" userId="8eea4202-ed45-4e99-ae2f-24d5bb7f00de" providerId="ADAL" clId="{D265E719-EF3E-4BD4-AD99-4A10AA1EF8FA}" dt="2022-11-16T16:02:46.452" v="1" actId="113"/>
          <ac:spMkLst>
            <pc:docMk/>
            <pc:sldMk cId="2011180041" sldId="285"/>
            <ac:spMk id="3" creationId="{1442343D-5B43-4EA6-A700-829BA028F3A5}"/>
          </ac:spMkLst>
        </pc:spChg>
      </pc:sldChg>
    </pc:docChg>
  </pc:docChgLst>
  <pc:docChgLst>
    <pc:chgData name="Arthur Graus" userId="8eea4202-ed45-4e99-ae2f-24d5bb7f00de" providerId="ADAL" clId="{DA941DED-8D4B-403B-94A7-1002ACF26975}"/>
    <pc:docChg chg="custSel addSld modSld">
      <pc:chgData name="Arthur Graus" userId="8eea4202-ed45-4e99-ae2f-24d5bb7f00de" providerId="ADAL" clId="{DA941DED-8D4B-403B-94A7-1002ACF26975}" dt="2019-03-08T11:48:01.471" v="668" actId="20577"/>
      <pc:docMkLst>
        <pc:docMk/>
      </pc:docMkLst>
      <pc:sldChg chg="addSp modSp modNotesTx">
        <pc:chgData name="Arthur Graus" userId="8eea4202-ed45-4e99-ae2f-24d5bb7f00de" providerId="ADAL" clId="{DA941DED-8D4B-403B-94A7-1002ACF26975}" dt="2019-03-08T11:48:01.471" v="668" actId="20577"/>
        <pc:sldMkLst>
          <pc:docMk/>
          <pc:sldMk cId="600260813" sldId="268"/>
        </pc:sldMkLst>
        <pc:spChg chg="mod">
          <ac:chgData name="Arthur Graus" userId="8eea4202-ed45-4e99-ae2f-24d5bb7f00de" providerId="ADAL" clId="{DA941DED-8D4B-403B-94A7-1002ACF26975}" dt="2019-03-08T07:48:56.671" v="0" actId="20577"/>
          <ac:spMkLst>
            <pc:docMk/>
            <pc:sldMk cId="600260813" sldId="268"/>
            <ac:spMk id="2" creationId="{65A5D79D-8D2B-46F1-A659-1605530B7C09}"/>
          </ac:spMkLst>
        </pc:spChg>
        <pc:spChg chg="mod">
          <ac:chgData name="Arthur Graus" userId="8eea4202-ed45-4e99-ae2f-24d5bb7f00de" providerId="ADAL" clId="{DA941DED-8D4B-403B-94A7-1002ACF26975}" dt="2019-03-08T11:48:01.471" v="668" actId="20577"/>
          <ac:spMkLst>
            <pc:docMk/>
            <pc:sldMk cId="600260813" sldId="268"/>
            <ac:spMk id="3" creationId="{6B77B180-D4D9-47C5-AD5B-F7E791EA42DF}"/>
          </ac:spMkLst>
        </pc:spChg>
        <pc:picChg chg="add mod">
          <ac:chgData name="Arthur Graus" userId="8eea4202-ed45-4e99-ae2f-24d5bb7f00de" providerId="ADAL" clId="{DA941DED-8D4B-403B-94A7-1002ACF26975}" dt="2019-03-08T11:47:35.510" v="653" actId="1076"/>
          <ac:picMkLst>
            <pc:docMk/>
            <pc:sldMk cId="600260813" sldId="268"/>
            <ac:picMk id="4" creationId="{AA749298-BA1D-4C35-90BA-A1FBA40AA9E0}"/>
          </ac:picMkLst>
        </pc:picChg>
      </pc:sldChg>
      <pc:sldChg chg="modSp add">
        <pc:chgData name="Arthur Graus" userId="8eea4202-ed45-4e99-ae2f-24d5bb7f00de" providerId="ADAL" clId="{DA941DED-8D4B-403B-94A7-1002ACF26975}" dt="2019-03-08T07:53:46.677" v="103" actId="27636"/>
        <pc:sldMkLst>
          <pc:docMk/>
          <pc:sldMk cId="3019147979" sldId="269"/>
        </pc:sldMkLst>
        <pc:spChg chg="mod">
          <ac:chgData name="Arthur Graus" userId="8eea4202-ed45-4e99-ae2f-24d5bb7f00de" providerId="ADAL" clId="{DA941DED-8D4B-403B-94A7-1002ACF26975}" dt="2019-03-08T07:53:46.677" v="103" actId="27636"/>
          <ac:spMkLst>
            <pc:docMk/>
            <pc:sldMk cId="3019147979" sldId="269"/>
            <ac:spMk id="2" creationId="{2418E68E-24D7-49EF-B734-DE0B541C4B3C}"/>
          </ac:spMkLst>
        </pc:spChg>
      </pc:sldChg>
      <pc:sldChg chg="addSp modSp add">
        <pc:chgData name="Arthur Graus" userId="8eea4202-ed45-4e99-ae2f-24d5bb7f00de" providerId="ADAL" clId="{DA941DED-8D4B-403B-94A7-1002ACF26975}" dt="2019-03-08T08:08:33.108" v="214" actId="20577"/>
        <pc:sldMkLst>
          <pc:docMk/>
          <pc:sldMk cId="2936733861" sldId="270"/>
        </pc:sldMkLst>
        <pc:spChg chg="add mod">
          <ac:chgData name="Arthur Graus" userId="8eea4202-ed45-4e99-ae2f-24d5bb7f00de" providerId="ADAL" clId="{DA941DED-8D4B-403B-94A7-1002ACF26975}" dt="2019-03-08T08:07:19.690" v="152" actId="20577"/>
          <ac:spMkLst>
            <pc:docMk/>
            <pc:sldMk cId="2936733861" sldId="270"/>
            <ac:spMk id="2" creationId="{70784845-CEFE-4CA5-BF6C-3BF3F6DC5520}"/>
          </ac:spMkLst>
        </pc:spChg>
        <pc:spChg chg="add mod">
          <ac:chgData name="Arthur Graus" userId="8eea4202-ed45-4e99-ae2f-24d5bb7f00de" providerId="ADAL" clId="{DA941DED-8D4B-403B-94A7-1002ACF26975}" dt="2019-03-08T08:08:33.108" v="214" actId="20577"/>
          <ac:spMkLst>
            <pc:docMk/>
            <pc:sldMk cId="2936733861" sldId="270"/>
            <ac:spMk id="3" creationId="{1A059FB2-EFBB-4FFC-83EC-1E7709595F73}"/>
          </ac:spMkLst>
        </pc:spChg>
      </pc:sldChg>
    </pc:docChg>
  </pc:docChgLst>
  <pc:docChgLst>
    <pc:chgData name="Arthur Graus" userId="8eea4202-ed45-4e99-ae2f-24d5bb7f00de" providerId="ADAL" clId="{823C2372-8662-49E6-B4CD-22DD31585B0A}"/>
    <pc:docChg chg="undo redo custSel addSld delSld modSld sldOrd modMainMaster">
      <pc:chgData name="Arthur Graus" userId="8eea4202-ed45-4e99-ae2f-24d5bb7f00de" providerId="ADAL" clId="{823C2372-8662-49E6-B4CD-22DD31585B0A}" dt="2023-03-13T10:05:32.985" v="4536" actId="20577"/>
      <pc:docMkLst>
        <pc:docMk/>
      </pc:docMkLst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261025992" sldId="267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600260813" sldId="268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936733861" sldId="270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458871031" sldId="276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457671285" sldId="277"/>
        </pc:sldMkLst>
      </pc:sldChg>
      <pc:sldChg chg="modSp del mod">
        <pc:chgData name="Arthur Graus" userId="8eea4202-ed45-4e99-ae2f-24d5bb7f00de" providerId="ADAL" clId="{823C2372-8662-49E6-B4CD-22DD31585B0A}" dt="2023-02-28T08:00:46.789" v="655" actId="47"/>
        <pc:sldMkLst>
          <pc:docMk/>
          <pc:sldMk cId="1554603286" sldId="278"/>
        </pc:sldMkLst>
        <pc:spChg chg="mod">
          <ac:chgData name="Arthur Graus" userId="8eea4202-ed45-4e99-ae2f-24d5bb7f00de" providerId="ADAL" clId="{823C2372-8662-49E6-B4CD-22DD31585B0A}" dt="2023-02-15T10:14:34.524" v="1" actId="6549"/>
          <ac:spMkLst>
            <pc:docMk/>
            <pc:sldMk cId="1554603286" sldId="278"/>
            <ac:spMk id="7" creationId="{889F1838-AB9D-4F30-91AE-4198ABBE4C82}"/>
          </ac:spMkLst>
        </pc:sp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874680740" sldId="279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767502766" sldId="280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228733223" sldId="282"/>
        </pc:sldMkLst>
      </pc:sldChg>
      <pc:sldChg chg="addSp delSp modSp add mod ord modAnim">
        <pc:chgData name="Arthur Graus" userId="8eea4202-ed45-4e99-ae2f-24d5bb7f00de" providerId="ADAL" clId="{823C2372-8662-49E6-B4CD-22DD31585B0A}" dt="2023-03-10T09:07:35.388" v="4526" actId="1076"/>
        <pc:sldMkLst>
          <pc:docMk/>
          <pc:sldMk cId="50591333" sldId="284"/>
        </pc:sldMkLst>
        <pc:spChg chg="mod">
          <ac:chgData name="Arthur Graus" userId="8eea4202-ed45-4e99-ae2f-24d5bb7f00de" providerId="ADAL" clId="{823C2372-8662-49E6-B4CD-22DD31585B0A}" dt="2023-03-03T12:45:09.963" v="1508" actId="20577"/>
          <ac:spMkLst>
            <pc:docMk/>
            <pc:sldMk cId="50591333" sldId="284"/>
            <ac:spMk id="3" creationId="{ECC4393E-0CF3-4A84-BC87-F1906BB99311}"/>
          </ac:spMkLst>
        </pc:spChg>
        <pc:picChg chg="mod">
          <ac:chgData name="Arthur Graus" userId="8eea4202-ed45-4e99-ae2f-24d5bb7f00de" providerId="ADAL" clId="{823C2372-8662-49E6-B4CD-22DD31585B0A}" dt="2023-03-03T12:44:34.833" v="1448" actId="1076"/>
          <ac:picMkLst>
            <pc:docMk/>
            <pc:sldMk cId="50591333" sldId="284"/>
            <ac:picMk id="5" creationId="{A1409926-989B-4AAC-B35A-0E7EDA644614}"/>
          </ac:picMkLst>
        </pc:picChg>
        <pc:picChg chg="add mod ord">
          <ac:chgData name="Arthur Graus" userId="8eea4202-ed45-4e99-ae2f-24d5bb7f00de" providerId="ADAL" clId="{823C2372-8662-49E6-B4CD-22DD31585B0A}" dt="2023-03-10T09:07:35.388" v="4526" actId="1076"/>
          <ac:picMkLst>
            <pc:docMk/>
            <pc:sldMk cId="50591333" sldId="284"/>
            <ac:picMk id="6" creationId="{37960EC1-F795-9BB1-CF31-0A83ECFB0E59}"/>
          </ac:picMkLst>
        </pc:picChg>
        <pc:picChg chg="del">
          <ac:chgData name="Arthur Graus" userId="8eea4202-ed45-4e99-ae2f-24d5bb7f00de" providerId="ADAL" clId="{823C2372-8662-49E6-B4CD-22DD31585B0A}" dt="2023-03-03T12:47:03.660" v="1514" actId="478"/>
          <ac:picMkLst>
            <pc:docMk/>
            <pc:sldMk cId="50591333" sldId="284"/>
            <ac:picMk id="7" creationId="{C93AD82F-F977-4F73-8314-529873CD9314}"/>
          </ac:picMkLst>
        </pc:pic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011180041" sldId="285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50223124" sldId="286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611125889" sldId="287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629978306" sldId="288"/>
        </pc:sldMkLst>
      </pc:sldChg>
      <pc:sldChg chg="addSp delSp modSp add del mod modClrScheme chgLayout">
        <pc:chgData name="Arthur Graus" userId="8eea4202-ed45-4e99-ae2f-24d5bb7f00de" providerId="ADAL" clId="{823C2372-8662-49E6-B4CD-22DD31585B0A}" dt="2023-03-10T08:41:19.654" v="4449" actId="1076"/>
        <pc:sldMkLst>
          <pc:docMk/>
          <pc:sldMk cId="2844270862" sldId="289"/>
        </pc:sldMkLst>
        <pc:spChg chg="add del mod ord">
          <ac:chgData name="Arthur Graus" userId="8eea4202-ed45-4e99-ae2f-24d5bb7f00de" providerId="ADAL" clId="{823C2372-8662-49E6-B4CD-22DD31585B0A}" dt="2023-03-10T08:41:17.174" v="4447" actId="478"/>
          <ac:spMkLst>
            <pc:docMk/>
            <pc:sldMk cId="2844270862" sldId="289"/>
            <ac:spMk id="2" creationId="{43D4B05C-4168-D241-ED23-3EDD21799631}"/>
          </ac:spMkLst>
        </pc:spChg>
        <pc:spChg chg="mod ord">
          <ac:chgData name="Arthur Graus" userId="8eea4202-ed45-4e99-ae2f-24d5bb7f00de" providerId="ADAL" clId="{823C2372-8662-49E6-B4CD-22DD31585B0A}" dt="2023-03-08T18:46:01.360" v="3206" actId="20577"/>
          <ac:spMkLst>
            <pc:docMk/>
            <pc:sldMk cId="2844270862" sldId="289"/>
            <ac:spMk id="4" creationId="{1A425BCF-AFDD-404A-8773-7BA83EE5CBEF}"/>
          </ac:spMkLst>
        </pc:spChg>
        <pc:picChg chg="add mod">
          <ac:chgData name="Arthur Graus" userId="8eea4202-ed45-4e99-ae2f-24d5bb7f00de" providerId="ADAL" clId="{823C2372-8662-49E6-B4CD-22DD31585B0A}" dt="2023-03-10T08:41:19.654" v="4449" actId="1076"/>
          <ac:picMkLst>
            <pc:docMk/>
            <pc:sldMk cId="2844270862" sldId="289"/>
            <ac:picMk id="5" creationId="{23B9D0C7-2835-CF8E-45C6-0AB3DD16C7CB}"/>
          </ac:picMkLst>
        </pc:picChg>
      </pc:sldChg>
      <pc:sldChg chg="addSp delSp modSp add mod modClrScheme chgLayout">
        <pc:chgData name="Arthur Graus" userId="8eea4202-ed45-4e99-ae2f-24d5bb7f00de" providerId="ADAL" clId="{823C2372-8662-49E6-B4CD-22DD31585B0A}" dt="2023-03-03T13:56:49.910" v="2615" actId="478"/>
        <pc:sldMkLst>
          <pc:docMk/>
          <pc:sldMk cId="880452604" sldId="291"/>
        </pc:sldMkLst>
        <pc:spChg chg="mod ord">
          <ac:chgData name="Arthur Graus" userId="8eea4202-ed45-4e99-ae2f-24d5bb7f00de" providerId="ADAL" clId="{823C2372-8662-49E6-B4CD-22DD31585B0A}" dt="2023-03-03T13:18:05.919" v="2304" actId="700"/>
          <ac:spMkLst>
            <pc:docMk/>
            <pc:sldMk cId="880452604" sldId="291"/>
            <ac:spMk id="2" creationId="{70F53211-9BD1-4C62-9CF7-F6904AB01819}"/>
          </ac:spMkLst>
        </pc:spChg>
        <pc:spChg chg="add del mod ord">
          <ac:chgData name="Arthur Graus" userId="8eea4202-ed45-4e99-ae2f-24d5bb7f00de" providerId="ADAL" clId="{823C2372-8662-49E6-B4CD-22DD31585B0A}" dt="2023-02-15T10:27:33.106" v="270" actId="700"/>
          <ac:spMkLst>
            <pc:docMk/>
            <pc:sldMk cId="880452604" sldId="291"/>
            <ac:spMk id="3" creationId="{62341EBF-725C-832B-030A-3F80F12EFD4E}"/>
          </ac:spMkLst>
        </pc:spChg>
        <pc:spChg chg="add del mod ord">
          <ac:chgData name="Arthur Graus" userId="8eea4202-ed45-4e99-ae2f-24d5bb7f00de" providerId="ADAL" clId="{823C2372-8662-49E6-B4CD-22DD31585B0A}" dt="2023-03-03T13:17:57.958" v="2303" actId="700"/>
          <ac:spMkLst>
            <pc:docMk/>
            <pc:sldMk cId="880452604" sldId="291"/>
            <ac:spMk id="3" creationId="{BEB19921-A709-575B-7866-282277DCA209}"/>
          </ac:spMkLst>
        </pc:spChg>
        <pc:spChg chg="mod ord">
          <ac:chgData name="Arthur Graus" userId="8eea4202-ed45-4e99-ae2f-24d5bb7f00de" providerId="ADAL" clId="{823C2372-8662-49E6-B4CD-22DD31585B0A}" dt="2023-03-03T13:18:05.919" v="2304" actId="700"/>
          <ac:spMkLst>
            <pc:docMk/>
            <pc:sldMk cId="880452604" sldId="291"/>
            <ac:spMk id="4" creationId="{79B9CBB0-3B4E-467E-B164-9866F056F964}"/>
          </ac:spMkLst>
        </pc:spChg>
        <pc:spChg chg="del mod">
          <ac:chgData name="Arthur Graus" userId="8eea4202-ed45-4e99-ae2f-24d5bb7f00de" providerId="ADAL" clId="{823C2372-8662-49E6-B4CD-22DD31585B0A}" dt="2023-03-03T13:18:07.596" v="2305" actId="478"/>
          <ac:spMkLst>
            <pc:docMk/>
            <pc:sldMk cId="880452604" sldId="291"/>
            <ac:spMk id="11" creationId="{8C895729-7D72-4A80-BA12-82200A8AA131}"/>
          </ac:spMkLst>
        </pc:spChg>
        <pc:picChg chg="del">
          <ac:chgData name="Arthur Graus" userId="8eea4202-ed45-4e99-ae2f-24d5bb7f00de" providerId="ADAL" clId="{823C2372-8662-49E6-B4CD-22DD31585B0A}" dt="2023-03-03T13:56:49.910" v="2615" actId="478"/>
          <ac:picMkLst>
            <pc:docMk/>
            <pc:sldMk cId="880452604" sldId="291"/>
            <ac:picMk id="7" creationId="{80F8B04B-E236-4D39-894D-D16BEF3F44D1}"/>
          </ac:picMkLst>
        </pc:pic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252755085" sldId="296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452805182" sldId="299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671747675" sldId="302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743203348" sldId="303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655428436" sldId="304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865509426" sldId="305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71391460" sldId="306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155106513" sldId="307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849391743" sldId="308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363226903" sldId="309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98655801" sldId="310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433224857" sldId="311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771419797" sldId="312"/>
        </pc:sldMkLst>
      </pc:sldChg>
      <pc:sldChg chg="addSp delSp modSp add mod modClrScheme chgLayout">
        <pc:chgData name="Arthur Graus" userId="8eea4202-ed45-4e99-ae2f-24d5bb7f00de" providerId="ADAL" clId="{823C2372-8662-49E6-B4CD-22DD31585B0A}" dt="2023-03-10T06:47:41.623" v="3805" actId="1076"/>
        <pc:sldMkLst>
          <pc:docMk/>
          <pc:sldMk cId="3377266245" sldId="313"/>
        </pc:sldMkLst>
        <pc:spChg chg="mod ord">
          <ac:chgData name="Arthur Graus" userId="8eea4202-ed45-4e99-ae2f-24d5bb7f00de" providerId="ADAL" clId="{823C2372-8662-49E6-B4CD-22DD31585B0A}" dt="2023-03-03T12:58:23.437" v="2013" actId="27636"/>
          <ac:spMkLst>
            <pc:docMk/>
            <pc:sldMk cId="3377266245" sldId="313"/>
            <ac:spMk id="2" creationId="{70F53211-9BD1-4C62-9CF7-F6904AB01819}"/>
          </ac:spMkLst>
        </pc:spChg>
        <pc:spChg chg="del mod">
          <ac:chgData name="Arthur Graus" userId="8eea4202-ed45-4e99-ae2f-24d5bb7f00de" providerId="ADAL" clId="{823C2372-8662-49E6-B4CD-22DD31585B0A}" dt="2023-03-03T12:58:19.576" v="2011" actId="700"/>
          <ac:spMkLst>
            <pc:docMk/>
            <pc:sldMk cId="3377266245" sldId="313"/>
            <ac:spMk id="3" creationId="{14D322D5-5239-4821-9D6E-36AF176C0374}"/>
          </ac:spMkLst>
        </pc:spChg>
        <pc:spChg chg="add del mod">
          <ac:chgData name="Arthur Graus" userId="8eea4202-ed45-4e99-ae2f-24d5bb7f00de" providerId="ADAL" clId="{823C2372-8662-49E6-B4CD-22DD31585B0A}" dt="2023-03-03T12:58:23.423" v="2012"/>
          <ac:spMkLst>
            <pc:docMk/>
            <pc:sldMk cId="3377266245" sldId="313"/>
            <ac:spMk id="4" creationId="{52BE2D43-3241-CC48-D860-0E2B8FBD133C}"/>
          </ac:spMkLst>
        </pc:spChg>
        <pc:spChg chg="add del mod">
          <ac:chgData name="Arthur Graus" userId="8eea4202-ed45-4e99-ae2f-24d5bb7f00de" providerId="ADAL" clId="{823C2372-8662-49E6-B4CD-22DD31585B0A}" dt="2023-03-03T12:58:23.423" v="2012"/>
          <ac:spMkLst>
            <pc:docMk/>
            <pc:sldMk cId="3377266245" sldId="313"/>
            <ac:spMk id="5" creationId="{141CCD8B-962F-4FD5-B497-CDCD7C3D6B4A}"/>
          </ac:spMkLst>
        </pc:spChg>
        <pc:spChg chg="mod ord">
          <ac:chgData name="Arthur Graus" userId="8eea4202-ed45-4e99-ae2f-24d5bb7f00de" providerId="ADAL" clId="{823C2372-8662-49E6-B4CD-22DD31585B0A}" dt="2023-03-03T12:58:23.423" v="2012"/>
          <ac:spMkLst>
            <pc:docMk/>
            <pc:sldMk cId="3377266245" sldId="313"/>
            <ac:spMk id="7" creationId="{4E22AF60-7E0B-4BAE-9AE3-5F9C7766E981}"/>
          </ac:spMkLst>
        </pc:spChg>
        <pc:picChg chg="add del mod">
          <ac:chgData name="Arthur Graus" userId="8eea4202-ed45-4e99-ae2f-24d5bb7f00de" providerId="ADAL" clId="{823C2372-8662-49E6-B4CD-22DD31585B0A}" dt="2023-03-10T06:47:34.388" v="3801" actId="478"/>
          <ac:picMkLst>
            <pc:docMk/>
            <pc:sldMk cId="3377266245" sldId="313"/>
            <ac:picMk id="4" creationId="{10288C8D-3162-2BAC-7EF9-F73545F823FF}"/>
          </ac:picMkLst>
        </pc:picChg>
        <pc:picChg chg="del">
          <ac:chgData name="Arthur Graus" userId="8eea4202-ed45-4e99-ae2f-24d5bb7f00de" providerId="ADAL" clId="{823C2372-8662-49E6-B4CD-22DD31585B0A}" dt="2023-03-03T13:13:12.572" v="2212" actId="478"/>
          <ac:picMkLst>
            <pc:docMk/>
            <pc:sldMk cId="3377266245" sldId="313"/>
            <ac:picMk id="6" creationId="{065A4FC7-7F67-42BB-B817-942D1D287703}"/>
          </ac:picMkLst>
        </pc:picChg>
        <pc:picChg chg="add mod">
          <ac:chgData name="Arthur Graus" userId="8eea4202-ed45-4e99-ae2f-24d5bb7f00de" providerId="ADAL" clId="{823C2372-8662-49E6-B4CD-22DD31585B0A}" dt="2023-03-10T06:47:41.623" v="3805" actId="1076"/>
          <ac:picMkLst>
            <pc:docMk/>
            <pc:sldMk cId="3377266245" sldId="313"/>
            <ac:picMk id="6" creationId="{81D23D91-A5B3-2F69-D2C5-19D4CC1C4684}"/>
          </ac:picMkLst>
        </pc:picChg>
        <pc:picChg chg="del mod modCrop">
          <ac:chgData name="Arthur Graus" userId="8eea4202-ed45-4e99-ae2f-24d5bb7f00de" providerId="ADAL" clId="{823C2372-8662-49E6-B4CD-22DD31585B0A}" dt="2023-03-10T06:46:56.538" v="3796" actId="478"/>
          <ac:picMkLst>
            <pc:docMk/>
            <pc:sldMk cId="3377266245" sldId="313"/>
            <ac:picMk id="10" creationId="{51B1F72D-ACC7-B138-925D-6DD7BC43EA45}"/>
          </ac:picMkLst>
        </pc:pic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128322365" sldId="314"/>
        </pc:sldMkLst>
      </pc:sldChg>
      <pc:sldChg chg="modSp add del mod modClrScheme chgLayout">
        <pc:chgData name="Arthur Graus" userId="8eea4202-ed45-4e99-ae2f-24d5bb7f00de" providerId="ADAL" clId="{823C2372-8662-49E6-B4CD-22DD31585B0A}" dt="2023-03-03T09:32:28.426" v="1119" actId="47"/>
        <pc:sldMkLst>
          <pc:docMk/>
          <pc:sldMk cId="4293048679" sldId="314"/>
        </pc:sldMkLst>
        <pc:spChg chg="mod ord">
          <ac:chgData name="Arthur Graus" userId="8eea4202-ed45-4e99-ae2f-24d5bb7f00de" providerId="ADAL" clId="{823C2372-8662-49E6-B4CD-22DD31585B0A}" dt="2023-02-15T10:25:50.765" v="209" actId="20577"/>
          <ac:spMkLst>
            <pc:docMk/>
            <pc:sldMk cId="4293048679" sldId="314"/>
            <ac:spMk id="2" creationId="{70F53211-9BD1-4C62-9CF7-F6904AB01819}"/>
          </ac:spMkLst>
        </pc:spChg>
        <pc:spChg chg="mod ord">
          <ac:chgData name="Arthur Graus" userId="8eea4202-ed45-4e99-ae2f-24d5bb7f00de" providerId="ADAL" clId="{823C2372-8662-49E6-B4CD-22DD31585B0A}" dt="2023-02-15T10:25:45.295" v="205" actId="700"/>
          <ac:spMkLst>
            <pc:docMk/>
            <pc:sldMk cId="4293048679" sldId="314"/>
            <ac:spMk id="3" creationId="{14D322D5-5239-4821-9D6E-36AF176C0374}"/>
          </ac:spMkLst>
        </pc:spChg>
        <pc:spChg chg="mod ord">
          <ac:chgData name="Arthur Graus" userId="8eea4202-ed45-4e99-ae2f-24d5bb7f00de" providerId="ADAL" clId="{823C2372-8662-49E6-B4CD-22DD31585B0A}" dt="2023-02-15T10:25:45.295" v="205" actId="700"/>
          <ac:spMkLst>
            <pc:docMk/>
            <pc:sldMk cId="4293048679" sldId="314"/>
            <ac:spMk id="7" creationId="{4E22AF60-7E0B-4BAE-9AE3-5F9C7766E981}"/>
          </ac:spMkLst>
        </pc:sp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659956159" sldId="315"/>
        </pc:sldMkLst>
      </pc:sldChg>
      <pc:sldChg chg="modSp add mod modClrScheme chgLayout">
        <pc:chgData name="Arthur Graus" userId="8eea4202-ed45-4e99-ae2f-24d5bb7f00de" providerId="ADAL" clId="{823C2372-8662-49E6-B4CD-22DD31585B0A}" dt="2023-03-03T13:16:34.392" v="2238" actId="6549"/>
        <pc:sldMkLst>
          <pc:docMk/>
          <pc:sldMk cId="102740442" sldId="316"/>
        </pc:sldMkLst>
        <pc:spChg chg="mod ord">
          <ac:chgData name="Arthur Graus" userId="8eea4202-ed45-4e99-ae2f-24d5bb7f00de" providerId="ADAL" clId="{823C2372-8662-49E6-B4CD-22DD31585B0A}" dt="2023-03-03T13:16:20.300" v="2235" actId="700"/>
          <ac:spMkLst>
            <pc:docMk/>
            <pc:sldMk cId="102740442" sldId="316"/>
            <ac:spMk id="2" creationId="{70F53211-9BD1-4C62-9CF7-F6904AB01819}"/>
          </ac:spMkLst>
        </pc:spChg>
        <pc:spChg chg="mod ord">
          <ac:chgData name="Arthur Graus" userId="8eea4202-ed45-4e99-ae2f-24d5bb7f00de" providerId="ADAL" clId="{823C2372-8662-49E6-B4CD-22DD31585B0A}" dt="2023-03-03T13:16:34.392" v="2238" actId="6549"/>
          <ac:spMkLst>
            <pc:docMk/>
            <pc:sldMk cId="102740442" sldId="316"/>
            <ac:spMk id="3" creationId="{14D322D5-5239-4821-9D6E-36AF176C0374}"/>
          </ac:spMkLst>
        </pc:spChg>
        <pc:spChg chg="mod ord">
          <ac:chgData name="Arthur Graus" userId="8eea4202-ed45-4e99-ae2f-24d5bb7f00de" providerId="ADAL" clId="{823C2372-8662-49E6-B4CD-22DD31585B0A}" dt="2023-03-03T13:16:20.300" v="2235" actId="700"/>
          <ac:spMkLst>
            <pc:docMk/>
            <pc:sldMk cId="102740442" sldId="316"/>
            <ac:spMk id="7" creationId="{4E22AF60-7E0B-4BAE-9AE3-5F9C7766E981}"/>
          </ac:spMkLst>
        </pc:spChg>
        <pc:picChg chg="mod">
          <ac:chgData name="Arthur Graus" userId="8eea4202-ed45-4e99-ae2f-24d5bb7f00de" providerId="ADAL" clId="{823C2372-8662-49E6-B4CD-22DD31585B0A}" dt="2023-03-03T13:16:24.212" v="2236" actId="1076"/>
          <ac:picMkLst>
            <pc:docMk/>
            <pc:sldMk cId="102740442" sldId="316"/>
            <ac:picMk id="9" creationId="{7A4EC410-F5CB-1E40-F7A1-C8A5484E4073}"/>
          </ac:picMkLst>
        </pc:pic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737201380" sldId="317"/>
        </pc:sldMkLst>
      </pc:sldChg>
      <pc:sldChg chg="addSp delSp modSp add mod ord modClrScheme chgLayout">
        <pc:chgData name="Arthur Graus" userId="8eea4202-ed45-4e99-ae2f-24d5bb7f00de" providerId="ADAL" clId="{823C2372-8662-49E6-B4CD-22DD31585B0A}" dt="2023-03-03T13:18:30.761" v="2323" actId="20577"/>
        <pc:sldMkLst>
          <pc:docMk/>
          <pc:sldMk cId="1856165872" sldId="318"/>
        </pc:sldMkLst>
        <pc:spChg chg="mod ord">
          <ac:chgData name="Arthur Graus" userId="8eea4202-ed45-4e99-ae2f-24d5bb7f00de" providerId="ADAL" clId="{823C2372-8662-49E6-B4CD-22DD31585B0A}" dt="2023-03-03T13:18:30.761" v="2323" actId="20577"/>
          <ac:spMkLst>
            <pc:docMk/>
            <pc:sldMk cId="1856165872" sldId="318"/>
            <ac:spMk id="2" creationId="{70F53211-9BD1-4C62-9CF7-F6904AB01819}"/>
          </ac:spMkLst>
        </pc:spChg>
        <pc:spChg chg="del mod ord">
          <ac:chgData name="Arthur Graus" userId="8eea4202-ed45-4e99-ae2f-24d5bb7f00de" providerId="ADAL" clId="{823C2372-8662-49E6-B4CD-22DD31585B0A}" dt="2023-02-15T10:28:27.768" v="281" actId="478"/>
          <ac:spMkLst>
            <pc:docMk/>
            <pc:sldMk cId="1856165872" sldId="318"/>
            <ac:spMk id="3" creationId="{14D322D5-5239-4821-9D6E-36AF176C0374}"/>
          </ac:spMkLst>
        </pc:spChg>
        <pc:spChg chg="add del mod ord">
          <ac:chgData name="Arthur Graus" userId="8eea4202-ed45-4e99-ae2f-24d5bb7f00de" providerId="ADAL" clId="{823C2372-8662-49E6-B4CD-22DD31585B0A}" dt="2023-02-15T10:28:32.835" v="282" actId="700"/>
          <ac:spMkLst>
            <pc:docMk/>
            <pc:sldMk cId="1856165872" sldId="318"/>
            <ac:spMk id="5" creationId="{F4B6FF92-75B8-3233-E9CA-40A98C5D60B6}"/>
          </ac:spMkLst>
        </pc:spChg>
        <pc:spChg chg="mod ord">
          <ac:chgData name="Arthur Graus" userId="8eea4202-ed45-4e99-ae2f-24d5bb7f00de" providerId="ADAL" clId="{823C2372-8662-49E6-B4CD-22DD31585B0A}" dt="2023-03-03T13:18:18" v="2308" actId="700"/>
          <ac:spMkLst>
            <pc:docMk/>
            <pc:sldMk cId="1856165872" sldId="318"/>
            <ac:spMk id="7" creationId="{4E22AF60-7E0B-4BAE-9AE3-5F9C7766E981}"/>
          </ac:spMkLst>
        </pc:spChg>
        <pc:spChg chg="add del mod ord">
          <ac:chgData name="Arthur Graus" userId="8eea4202-ed45-4e99-ae2f-24d5bb7f00de" providerId="ADAL" clId="{823C2372-8662-49E6-B4CD-22DD31585B0A}" dt="2023-03-03T13:18:18" v="2308" actId="700"/>
          <ac:spMkLst>
            <pc:docMk/>
            <pc:sldMk cId="1856165872" sldId="318"/>
            <ac:spMk id="9" creationId="{FF7CB5F7-9423-B046-8330-C492E7CAD2F9}"/>
          </ac:spMkLst>
        </pc:spChg>
        <pc:picChg chg="del">
          <ac:chgData name="Arthur Graus" userId="8eea4202-ed45-4e99-ae2f-24d5bb7f00de" providerId="ADAL" clId="{823C2372-8662-49E6-B4CD-22DD31585B0A}" dt="2023-03-03T13:01:36.372" v="2033" actId="478"/>
          <ac:picMkLst>
            <pc:docMk/>
            <pc:sldMk cId="1856165872" sldId="318"/>
            <ac:picMk id="6" creationId="{052B5ADF-6706-4CF1-BDFC-A8D57FB76F2B}"/>
          </ac:picMkLst>
        </pc:picChg>
        <pc:picChg chg="mod">
          <ac:chgData name="Arthur Graus" userId="8eea4202-ed45-4e99-ae2f-24d5bb7f00de" providerId="ADAL" clId="{823C2372-8662-49E6-B4CD-22DD31585B0A}" dt="2023-03-03T13:18:21.552" v="2309" actId="1076"/>
          <ac:picMkLst>
            <pc:docMk/>
            <pc:sldMk cId="1856165872" sldId="318"/>
            <ac:picMk id="8" creationId="{05A86EB7-EFD0-4DDE-BAB6-8176A77E16DA}"/>
          </ac:picMkLst>
        </pc:pic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214913281" sldId="318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609981114" sldId="319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857412890" sldId="320"/>
        </pc:sldMkLst>
      </pc:sldChg>
      <pc:sldChg chg="delSp modSp add mod modClrScheme chgLayout">
        <pc:chgData name="Arthur Graus" userId="8eea4202-ed45-4e99-ae2f-24d5bb7f00de" providerId="ADAL" clId="{823C2372-8662-49E6-B4CD-22DD31585B0A}" dt="2023-03-09T17:57:37.757" v="3341" actId="478"/>
        <pc:sldMkLst>
          <pc:docMk/>
          <pc:sldMk cId="3519907894" sldId="320"/>
        </pc:sldMkLst>
        <pc:spChg chg="mod ord">
          <ac:chgData name="Arthur Graus" userId="8eea4202-ed45-4e99-ae2f-24d5bb7f00de" providerId="ADAL" clId="{823C2372-8662-49E6-B4CD-22DD31585B0A}" dt="2023-03-03T13:20:47.317" v="2332" actId="700"/>
          <ac:spMkLst>
            <pc:docMk/>
            <pc:sldMk cId="3519907894" sldId="320"/>
            <ac:spMk id="2" creationId="{70F53211-9BD1-4C62-9CF7-F6904AB01819}"/>
          </ac:spMkLst>
        </pc:spChg>
        <pc:spChg chg="mod ord">
          <ac:chgData name="Arthur Graus" userId="8eea4202-ed45-4e99-ae2f-24d5bb7f00de" providerId="ADAL" clId="{823C2372-8662-49E6-B4CD-22DD31585B0A}" dt="2023-03-03T13:20:47.317" v="2332" actId="700"/>
          <ac:spMkLst>
            <pc:docMk/>
            <pc:sldMk cId="3519907894" sldId="320"/>
            <ac:spMk id="7" creationId="{4E22AF60-7E0B-4BAE-9AE3-5F9C7766E981}"/>
          </ac:spMkLst>
        </pc:spChg>
        <pc:spChg chg="del mod ord">
          <ac:chgData name="Arthur Graus" userId="8eea4202-ed45-4e99-ae2f-24d5bb7f00de" providerId="ADAL" clId="{823C2372-8662-49E6-B4CD-22DD31585B0A}" dt="2023-03-09T17:57:33.471" v="3338" actId="478"/>
          <ac:spMkLst>
            <pc:docMk/>
            <pc:sldMk cId="3519907894" sldId="320"/>
            <ac:spMk id="9" creationId="{3FEFD6F4-F2E1-489A-A7CC-4462A230E7F6}"/>
          </ac:spMkLst>
        </pc:spChg>
        <pc:picChg chg="del mod">
          <ac:chgData name="Arthur Graus" userId="8eea4202-ed45-4e99-ae2f-24d5bb7f00de" providerId="ADAL" clId="{823C2372-8662-49E6-B4CD-22DD31585B0A}" dt="2023-03-09T17:57:37.757" v="3341" actId="478"/>
          <ac:picMkLst>
            <pc:docMk/>
            <pc:sldMk cId="3519907894" sldId="320"/>
            <ac:picMk id="8" creationId="{AC6D0965-C504-4AC6-A9E5-761DDB48A23F}"/>
          </ac:picMkLst>
        </pc:picChg>
        <pc:picChg chg="mod">
          <ac:chgData name="Arthur Graus" userId="8eea4202-ed45-4e99-ae2f-24d5bb7f00de" providerId="ADAL" clId="{823C2372-8662-49E6-B4CD-22DD31585B0A}" dt="2023-03-09T17:57:35.006" v="3339" actId="1076"/>
          <ac:picMkLst>
            <pc:docMk/>
            <pc:sldMk cId="3519907894" sldId="320"/>
            <ac:picMk id="12" creationId="{50CA5391-0848-3B2E-AE72-041668EB5B09}"/>
          </ac:picMkLst>
        </pc:picChg>
      </pc:sldChg>
      <pc:sldChg chg="modSp mod">
        <pc:chgData name="Arthur Graus" userId="8eea4202-ed45-4e99-ae2f-24d5bb7f00de" providerId="ADAL" clId="{823C2372-8662-49E6-B4CD-22DD31585B0A}" dt="2023-03-03T11:19:14.504" v="1164" actId="6549"/>
        <pc:sldMkLst>
          <pc:docMk/>
          <pc:sldMk cId="348300890" sldId="321"/>
        </pc:sldMkLst>
        <pc:spChg chg="mod">
          <ac:chgData name="Arthur Graus" userId="8eea4202-ed45-4e99-ae2f-24d5bb7f00de" providerId="ADAL" clId="{823C2372-8662-49E6-B4CD-22DD31585B0A}" dt="2023-03-03T11:19:14.504" v="1164" actId="6549"/>
          <ac:spMkLst>
            <pc:docMk/>
            <pc:sldMk cId="348300890" sldId="321"/>
            <ac:spMk id="5" creationId="{2EB9DEDA-8CCE-C76C-EEF3-155C1E290799}"/>
          </ac:spMkLst>
        </pc:sp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044212890" sldId="346"/>
        </pc:sldMkLst>
      </pc:sldChg>
      <pc:sldChg chg="delSp modSp add mod">
        <pc:chgData name="Arthur Graus" userId="8eea4202-ed45-4e99-ae2f-24d5bb7f00de" providerId="ADAL" clId="{823C2372-8662-49E6-B4CD-22DD31585B0A}" dt="2023-03-03T13:17:04.674" v="2299" actId="1035"/>
        <pc:sldMkLst>
          <pc:docMk/>
          <pc:sldMk cId="3042321143" sldId="351"/>
        </pc:sldMkLst>
        <pc:spChg chg="mod">
          <ac:chgData name="Arthur Graus" userId="8eea4202-ed45-4e99-ae2f-24d5bb7f00de" providerId="ADAL" clId="{823C2372-8662-49E6-B4CD-22DD31585B0A}" dt="2023-03-03T13:16:46.782" v="2239" actId="1076"/>
          <ac:spMkLst>
            <pc:docMk/>
            <pc:sldMk cId="3042321143" sldId="351"/>
            <ac:spMk id="3" creationId="{50A15DA6-5321-4393-BEA5-96F1949A9517}"/>
          </ac:spMkLst>
        </pc:spChg>
        <pc:spChg chg="mod">
          <ac:chgData name="Arthur Graus" userId="8eea4202-ed45-4e99-ae2f-24d5bb7f00de" providerId="ADAL" clId="{823C2372-8662-49E6-B4CD-22DD31585B0A}" dt="2023-03-03T13:16:56.582" v="2277" actId="1036"/>
          <ac:spMkLst>
            <pc:docMk/>
            <pc:sldMk cId="3042321143" sldId="351"/>
            <ac:spMk id="5" creationId="{2466B0A6-90F6-4FA5-B1C8-B9144505CF37}"/>
          </ac:spMkLst>
        </pc:spChg>
        <pc:spChg chg="mod">
          <ac:chgData name="Arthur Graus" userId="8eea4202-ed45-4e99-ae2f-24d5bb7f00de" providerId="ADAL" clId="{823C2372-8662-49E6-B4CD-22DD31585B0A}" dt="2023-02-15T10:18:19.330" v="29"/>
          <ac:spMkLst>
            <pc:docMk/>
            <pc:sldMk cId="3042321143" sldId="351"/>
            <ac:spMk id="14" creationId="{2B01A0D9-40A7-4AF8-991D-1818B99D6CB9}"/>
          </ac:spMkLst>
        </pc:spChg>
        <pc:picChg chg="del">
          <ac:chgData name="Arthur Graus" userId="8eea4202-ed45-4e99-ae2f-24d5bb7f00de" providerId="ADAL" clId="{823C2372-8662-49E6-B4CD-22DD31585B0A}" dt="2023-03-03T13:16:58.743" v="2278" actId="478"/>
          <ac:picMkLst>
            <pc:docMk/>
            <pc:sldMk cId="3042321143" sldId="351"/>
            <ac:picMk id="4" creationId="{F21F5FF3-6E5E-4BFB-9432-20FD32924E3D}"/>
          </ac:picMkLst>
        </pc:picChg>
        <pc:picChg chg="del">
          <ac:chgData name="Arthur Graus" userId="8eea4202-ed45-4e99-ae2f-24d5bb7f00de" providerId="ADAL" clId="{823C2372-8662-49E6-B4CD-22DD31585B0A}" dt="2023-03-03T13:16:59.642" v="2279" actId="478"/>
          <ac:picMkLst>
            <pc:docMk/>
            <pc:sldMk cId="3042321143" sldId="351"/>
            <ac:picMk id="7" creationId="{57F4F8BE-8FF6-4B60-B272-D43B0687F961}"/>
          </ac:picMkLst>
        </pc:picChg>
        <pc:picChg chg="mod">
          <ac:chgData name="Arthur Graus" userId="8eea4202-ed45-4e99-ae2f-24d5bb7f00de" providerId="ADAL" clId="{823C2372-8662-49E6-B4CD-22DD31585B0A}" dt="2023-03-03T13:17:04.674" v="2299" actId="1035"/>
          <ac:picMkLst>
            <pc:docMk/>
            <pc:sldMk cId="3042321143" sldId="351"/>
            <ac:picMk id="15" creationId="{5936CE26-74C5-4900-A5E1-52FB334B47CB}"/>
          </ac:picMkLst>
        </pc:picChg>
      </pc:sldChg>
      <pc:sldChg chg="modSp del mod">
        <pc:chgData name="Arthur Graus" userId="8eea4202-ed45-4e99-ae2f-24d5bb7f00de" providerId="ADAL" clId="{823C2372-8662-49E6-B4CD-22DD31585B0A}" dt="2023-02-15T10:16:16.271" v="26" actId="47"/>
        <pc:sldMkLst>
          <pc:docMk/>
          <pc:sldMk cId="3211430980" sldId="354"/>
        </pc:sldMkLst>
        <pc:spChg chg="mod">
          <ac:chgData name="Arthur Graus" userId="8eea4202-ed45-4e99-ae2f-24d5bb7f00de" providerId="ADAL" clId="{823C2372-8662-49E6-B4CD-22DD31585B0A}" dt="2023-02-15T10:16:14.274" v="25" actId="20577"/>
          <ac:spMkLst>
            <pc:docMk/>
            <pc:sldMk cId="3211430980" sldId="354"/>
            <ac:spMk id="3" creationId="{D31C6560-82DD-42A7-9AD2-3AF7596DA723}"/>
          </ac:spMkLst>
        </pc:sp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312829499" sldId="355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196167455" sldId="356"/>
        </pc:sldMkLst>
      </pc:sldChg>
      <pc:sldChg chg="modSp add mod modClrScheme chgLayout">
        <pc:chgData name="Arthur Graus" userId="8eea4202-ed45-4e99-ae2f-24d5bb7f00de" providerId="ADAL" clId="{823C2372-8662-49E6-B4CD-22DD31585B0A}" dt="2023-03-03T13:09:47.908" v="2154" actId="20577"/>
        <pc:sldMkLst>
          <pc:docMk/>
          <pc:sldMk cId="420313526" sldId="357"/>
        </pc:sldMkLst>
        <pc:spChg chg="mod ord">
          <ac:chgData name="Arthur Graus" userId="8eea4202-ed45-4e99-ae2f-24d5bb7f00de" providerId="ADAL" clId="{823C2372-8662-49E6-B4CD-22DD31585B0A}" dt="2023-03-03T13:09:47.908" v="2154" actId="20577"/>
          <ac:spMkLst>
            <pc:docMk/>
            <pc:sldMk cId="420313526" sldId="357"/>
            <ac:spMk id="2" creationId="{2D28ECB1-677C-4CF9-8821-8D015B047104}"/>
          </ac:spMkLst>
        </pc:spChg>
        <pc:spChg chg="mod ord">
          <ac:chgData name="Arthur Graus" userId="8eea4202-ed45-4e99-ae2f-24d5bb7f00de" providerId="ADAL" clId="{823C2372-8662-49E6-B4CD-22DD31585B0A}" dt="2023-03-03T13:08:49.647" v="2078" actId="700"/>
          <ac:spMkLst>
            <pc:docMk/>
            <pc:sldMk cId="420313526" sldId="357"/>
            <ac:spMk id="4" creationId="{398C0388-580A-419A-9652-08D219BD6379}"/>
          </ac:spMkLst>
        </pc:spChg>
        <pc:spChg chg="mod ord">
          <ac:chgData name="Arthur Graus" userId="8eea4202-ed45-4e99-ae2f-24d5bb7f00de" providerId="ADAL" clId="{823C2372-8662-49E6-B4CD-22DD31585B0A}" dt="2023-03-03T13:08:49.647" v="2078" actId="700"/>
          <ac:spMkLst>
            <pc:docMk/>
            <pc:sldMk cId="420313526" sldId="357"/>
            <ac:spMk id="26" creationId="{F61138D3-E317-4F60-B7EF-A1AC7B6032A5}"/>
          </ac:spMkLst>
        </pc:spChg>
        <pc:picChg chg="mod">
          <ac:chgData name="Arthur Graus" userId="8eea4202-ed45-4e99-ae2f-24d5bb7f00de" providerId="ADAL" clId="{823C2372-8662-49E6-B4CD-22DD31585B0A}" dt="2023-03-03T13:09:37.282" v="2147" actId="1076"/>
          <ac:picMkLst>
            <pc:docMk/>
            <pc:sldMk cId="420313526" sldId="357"/>
            <ac:picMk id="6" creationId="{44F88841-952C-4D30-899F-401E26B0DC52}"/>
          </ac:picMkLst>
        </pc:picChg>
        <pc:picChg chg="mod">
          <ac:chgData name="Arthur Graus" userId="8eea4202-ed45-4e99-ae2f-24d5bb7f00de" providerId="ADAL" clId="{823C2372-8662-49E6-B4CD-22DD31585B0A}" dt="2023-03-03T13:09:37.282" v="2147" actId="1076"/>
          <ac:picMkLst>
            <pc:docMk/>
            <pc:sldMk cId="420313526" sldId="357"/>
            <ac:picMk id="12" creationId="{4272907C-A610-4FB0-9FC9-E646D8FA4C0B}"/>
          </ac:picMkLst>
        </pc:picChg>
        <pc:picChg chg="mod">
          <ac:chgData name="Arthur Graus" userId="8eea4202-ed45-4e99-ae2f-24d5bb7f00de" providerId="ADAL" clId="{823C2372-8662-49E6-B4CD-22DD31585B0A}" dt="2023-03-03T13:09:37.282" v="2147" actId="1076"/>
          <ac:picMkLst>
            <pc:docMk/>
            <pc:sldMk cId="420313526" sldId="357"/>
            <ac:picMk id="21" creationId="{685BBB53-8183-4A43-BC7A-2EAB50540343}"/>
          </ac:picMkLst>
        </pc:picChg>
        <pc:picChg chg="mod">
          <ac:chgData name="Arthur Graus" userId="8eea4202-ed45-4e99-ae2f-24d5bb7f00de" providerId="ADAL" clId="{823C2372-8662-49E6-B4CD-22DD31585B0A}" dt="2023-03-03T13:09:37.282" v="2147" actId="1076"/>
          <ac:picMkLst>
            <pc:docMk/>
            <pc:sldMk cId="420313526" sldId="357"/>
            <ac:picMk id="25" creationId="{3BD7BB80-58A6-4A33-885B-FD876AA26540}"/>
          </ac:picMkLst>
        </pc:picChg>
        <pc:picChg chg="mod">
          <ac:chgData name="Arthur Graus" userId="8eea4202-ed45-4e99-ae2f-24d5bb7f00de" providerId="ADAL" clId="{823C2372-8662-49E6-B4CD-22DD31585B0A}" dt="2023-03-03T13:09:32.842" v="2146" actId="1076"/>
          <ac:picMkLst>
            <pc:docMk/>
            <pc:sldMk cId="420313526" sldId="357"/>
            <ac:picMk id="27" creationId="{3CBEFC36-1EB9-4223-9B95-137856805C89}"/>
          </ac:picMkLst>
        </pc:picChg>
        <pc:picChg chg="mod">
          <ac:chgData name="Arthur Graus" userId="8eea4202-ed45-4e99-ae2f-24d5bb7f00de" providerId="ADAL" clId="{823C2372-8662-49E6-B4CD-22DD31585B0A}" dt="2023-03-03T13:09:37.282" v="2147" actId="1076"/>
          <ac:picMkLst>
            <pc:docMk/>
            <pc:sldMk cId="420313526" sldId="357"/>
            <ac:picMk id="28" creationId="{2DB6346D-2B32-4E81-8B78-C6BF711ABCFE}"/>
          </ac:picMkLst>
        </pc:pic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511408767" sldId="357"/>
        </pc:sldMkLst>
      </pc:sldChg>
      <pc:sldChg chg="addSp delSp modSp add mod">
        <pc:chgData name="Arthur Graus" userId="8eea4202-ed45-4e99-ae2f-24d5bb7f00de" providerId="ADAL" clId="{823C2372-8662-49E6-B4CD-22DD31585B0A}" dt="2023-03-03T13:14:01.662" v="2220"/>
        <pc:sldMkLst>
          <pc:docMk/>
          <pc:sldMk cId="4120648174" sldId="362"/>
        </pc:sldMkLst>
        <pc:spChg chg="mod">
          <ac:chgData name="Arthur Graus" userId="8eea4202-ed45-4e99-ae2f-24d5bb7f00de" providerId="ADAL" clId="{823C2372-8662-49E6-B4CD-22DD31585B0A}" dt="2023-03-03T13:14:01.662" v="2220"/>
          <ac:spMkLst>
            <pc:docMk/>
            <pc:sldMk cId="4120648174" sldId="362"/>
            <ac:spMk id="2" creationId="{9D21C3F5-798A-4C42-B849-A66B7BDB1D76}"/>
          </ac:spMkLst>
        </pc:spChg>
        <pc:spChg chg="add del mod">
          <ac:chgData name="Arthur Graus" userId="8eea4202-ed45-4e99-ae2f-24d5bb7f00de" providerId="ADAL" clId="{823C2372-8662-49E6-B4CD-22DD31585B0A}" dt="2023-03-03T13:14:01.662" v="2220"/>
          <ac:spMkLst>
            <pc:docMk/>
            <pc:sldMk cId="4120648174" sldId="362"/>
            <ac:spMk id="3" creationId="{B52894FB-8F56-85C1-D073-D8995955AF4F}"/>
          </ac:spMkLst>
        </pc:spChg>
        <pc:spChg chg="mod">
          <ac:chgData name="Arthur Graus" userId="8eea4202-ed45-4e99-ae2f-24d5bb7f00de" providerId="ADAL" clId="{823C2372-8662-49E6-B4CD-22DD31585B0A}" dt="2023-03-03T13:14:01.662" v="2220"/>
          <ac:spMkLst>
            <pc:docMk/>
            <pc:sldMk cId="4120648174" sldId="362"/>
            <ac:spMk id="4" creationId="{42EB57F5-3B10-4DC0-B1BE-4475A9FD6ECB}"/>
          </ac:spMkLst>
        </pc:spChg>
        <pc:spChg chg="mod">
          <ac:chgData name="Arthur Graus" userId="8eea4202-ed45-4e99-ae2f-24d5bb7f00de" providerId="ADAL" clId="{823C2372-8662-49E6-B4CD-22DD31585B0A}" dt="2023-02-15T10:40:54.393" v="596" actId="1076"/>
          <ac:spMkLst>
            <pc:docMk/>
            <pc:sldMk cId="4120648174" sldId="362"/>
            <ac:spMk id="5" creationId="{02F78181-7B7A-47C4-B21F-DAE97175E580}"/>
          </ac:spMkLst>
        </pc:spChg>
        <pc:spChg chg="mod">
          <ac:chgData name="Arthur Graus" userId="8eea4202-ed45-4e99-ae2f-24d5bb7f00de" providerId="ADAL" clId="{823C2372-8662-49E6-B4CD-22DD31585B0A}" dt="2023-03-03T13:14:01.662" v="2220"/>
          <ac:spMkLst>
            <pc:docMk/>
            <pc:sldMk cId="4120648174" sldId="362"/>
            <ac:spMk id="6" creationId="{876888F0-6088-48E7-A172-4BEA7F881D57}"/>
          </ac:spMkLst>
        </pc:spChg>
        <pc:spChg chg="add del mod">
          <ac:chgData name="Arthur Graus" userId="8eea4202-ed45-4e99-ae2f-24d5bb7f00de" providerId="ADAL" clId="{823C2372-8662-49E6-B4CD-22DD31585B0A}" dt="2023-03-03T13:14:01.662" v="2220"/>
          <ac:spMkLst>
            <pc:docMk/>
            <pc:sldMk cId="4120648174" sldId="362"/>
            <ac:spMk id="9" creationId="{8591A2B9-0EC0-D889-6CC0-BF9B2323FF17}"/>
          </ac:spMkLst>
        </pc:spChg>
        <pc:picChg chg="del">
          <ac:chgData name="Arthur Graus" userId="8eea4202-ed45-4e99-ae2f-24d5bb7f00de" providerId="ADAL" clId="{823C2372-8662-49E6-B4CD-22DD31585B0A}" dt="2023-03-03T13:13:47.552" v="2216" actId="478"/>
          <ac:picMkLst>
            <pc:docMk/>
            <pc:sldMk cId="4120648174" sldId="362"/>
            <ac:picMk id="7" creationId="{0129D174-405C-4991-95B3-C1BDB8684EC4}"/>
          </ac:picMkLst>
        </pc:picChg>
        <pc:picChg chg="add mod">
          <ac:chgData name="Arthur Graus" userId="8eea4202-ed45-4e99-ae2f-24d5bb7f00de" providerId="ADAL" clId="{823C2372-8662-49E6-B4CD-22DD31585B0A}" dt="2023-03-03T12:57:52.693" v="2007" actId="1076"/>
          <ac:picMkLst>
            <pc:docMk/>
            <pc:sldMk cId="4120648174" sldId="362"/>
            <ac:picMk id="8" creationId="{90F119EF-F03C-FD11-E3CC-AD053101F752}"/>
          </ac:picMkLst>
        </pc:picChg>
        <pc:picChg chg="del">
          <ac:chgData name="Arthur Graus" userId="8eea4202-ed45-4e99-ae2f-24d5bb7f00de" providerId="ADAL" clId="{823C2372-8662-49E6-B4CD-22DD31585B0A}" dt="2023-02-15T10:40:06.302" v="570" actId="478"/>
          <ac:picMkLst>
            <pc:docMk/>
            <pc:sldMk cId="4120648174" sldId="362"/>
            <ac:picMk id="15" creationId="{2E1E48BB-732D-A531-310E-2A5E0E1D2AA9}"/>
          </ac:picMkLst>
        </pc:picChg>
      </pc:sldChg>
      <pc:sldChg chg="delSp modSp add mod modClrScheme chgLayout">
        <pc:chgData name="Arthur Graus" userId="8eea4202-ed45-4e99-ae2f-24d5bb7f00de" providerId="ADAL" clId="{823C2372-8662-49E6-B4CD-22DD31585B0A}" dt="2023-03-03T13:15:31.705" v="2230" actId="6549"/>
        <pc:sldMkLst>
          <pc:docMk/>
          <pc:sldMk cId="2838503083" sldId="363"/>
        </pc:sldMkLst>
        <pc:spChg chg="mod ord">
          <ac:chgData name="Arthur Graus" userId="8eea4202-ed45-4e99-ae2f-24d5bb7f00de" providerId="ADAL" clId="{823C2372-8662-49E6-B4CD-22DD31585B0A}" dt="2023-03-03T13:15:31.705" v="2230" actId="6549"/>
          <ac:spMkLst>
            <pc:docMk/>
            <pc:sldMk cId="2838503083" sldId="363"/>
            <ac:spMk id="4" creationId="{42EB57F5-3B10-4DC0-B1BE-4475A9FD6ECB}"/>
          </ac:spMkLst>
        </pc:spChg>
        <pc:spChg chg="del">
          <ac:chgData name="Arthur Graus" userId="8eea4202-ed45-4e99-ae2f-24d5bb7f00de" providerId="ADAL" clId="{823C2372-8662-49E6-B4CD-22DD31585B0A}" dt="2023-03-03T13:15:19.822" v="2227" actId="478"/>
          <ac:spMkLst>
            <pc:docMk/>
            <pc:sldMk cId="2838503083" sldId="363"/>
            <ac:spMk id="11" creationId="{D358A245-DB80-4AA6-A55C-013263CD9DA6}"/>
          </ac:spMkLst>
        </pc:spChg>
        <pc:spChg chg="mod">
          <ac:chgData name="Arthur Graus" userId="8eea4202-ed45-4e99-ae2f-24d5bb7f00de" providerId="ADAL" clId="{823C2372-8662-49E6-B4CD-22DD31585B0A}" dt="2023-03-03T13:15:25.150" v="2228" actId="1076"/>
          <ac:spMkLst>
            <pc:docMk/>
            <pc:sldMk cId="2838503083" sldId="363"/>
            <ac:spMk id="12" creationId="{AA7B0F8E-0C11-42C0-BDB8-1124FB5DBEF2}"/>
          </ac:spMkLst>
        </pc:spChg>
        <pc:spChg chg="mod">
          <ac:chgData name="Arthur Graus" userId="8eea4202-ed45-4e99-ae2f-24d5bb7f00de" providerId="ADAL" clId="{823C2372-8662-49E6-B4CD-22DD31585B0A}" dt="2023-03-03T13:15:25.150" v="2228" actId="1076"/>
          <ac:spMkLst>
            <pc:docMk/>
            <pc:sldMk cId="2838503083" sldId="363"/>
            <ac:spMk id="14" creationId="{3B509FE7-1D01-4893-B03F-00C7EB583468}"/>
          </ac:spMkLst>
        </pc:spChg>
        <pc:spChg chg="mod">
          <ac:chgData name="Arthur Graus" userId="8eea4202-ed45-4e99-ae2f-24d5bb7f00de" providerId="ADAL" clId="{823C2372-8662-49E6-B4CD-22DD31585B0A}" dt="2023-03-03T13:15:25.150" v="2228" actId="1076"/>
          <ac:spMkLst>
            <pc:docMk/>
            <pc:sldMk cId="2838503083" sldId="363"/>
            <ac:spMk id="16" creationId="{38C17829-4714-47BB-AA00-23DD1D6B218F}"/>
          </ac:spMkLst>
        </pc:spChg>
        <pc:spChg chg="mod">
          <ac:chgData name="Arthur Graus" userId="8eea4202-ed45-4e99-ae2f-24d5bb7f00de" providerId="ADAL" clId="{823C2372-8662-49E6-B4CD-22DD31585B0A}" dt="2023-03-03T13:15:25.150" v="2228" actId="1076"/>
          <ac:spMkLst>
            <pc:docMk/>
            <pc:sldMk cId="2838503083" sldId="363"/>
            <ac:spMk id="17" creationId="{95DBCF61-7E6B-4D00-B5E0-8FBEDDF655DE}"/>
          </ac:spMkLst>
        </pc:spChg>
        <pc:spChg chg="mod ord">
          <ac:chgData name="Arthur Graus" userId="8eea4202-ed45-4e99-ae2f-24d5bb7f00de" providerId="ADAL" clId="{823C2372-8662-49E6-B4CD-22DD31585B0A}" dt="2023-03-03T13:15:10.265" v="2226" actId="700"/>
          <ac:spMkLst>
            <pc:docMk/>
            <pc:sldMk cId="2838503083" sldId="363"/>
            <ac:spMk id="18" creationId="{F26D681F-6DA5-4D68-B4A6-D19F3B502D01}"/>
          </ac:spMkLst>
        </pc:spChg>
        <pc:picChg chg="mod">
          <ac:chgData name="Arthur Graus" userId="8eea4202-ed45-4e99-ae2f-24d5bb7f00de" providerId="ADAL" clId="{823C2372-8662-49E6-B4CD-22DD31585B0A}" dt="2023-03-03T13:15:25.150" v="2228" actId="1076"/>
          <ac:picMkLst>
            <pc:docMk/>
            <pc:sldMk cId="2838503083" sldId="363"/>
            <ac:picMk id="7" creationId="{3DA6CFAE-2162-4984-775E-834FBD5D179B}"/>
          </ac:picMkLst>
        </pc:picChg>
        <pc:picChg chg="del">
          <ac:chgData name="Arthur Graus" userId="8eea4202-ed45-4e99-ae2f-24d5bb7f00de" providerId="ADAL" clId="{823C2372-8662-49E6-B4CD-22DD31585B0A}" dt="2023-03-03T13:15:27.196" v="2229" actId="478"/>
          <ac:picMkLst>
            <pc:docMk/>
            <pc:sldMk cId="2838503083" sldId="363"/>
            <ac:picMk id="13" creationId="{628117D4-3E20-4715-8C3E-E276791276F2}"/>
          </ac:picMkLst>
        </pc:picChg>
        <pc:picChg chg="mod">
          <ac:chgData name="Arthur Graus" userId="8eea4202-ed45-4e99-ae2f-24d5bb7f00de" providerId="ADAL" clId="{823C2372-8662-49E6-B4CD-22DD31585B0A}" dt="2023-03-03T13:15:25.150" v="2228" actId="1076"/>
          <ac:picMkLst>
            <pc:docMk/>
            <pc:sldMk cId="2838503083" sldId="363"/>
            <ac:picMk id="24" creationId="{F5760C50-1834-4AC2-BFF7-4FB9BE07E692}"/>
          </ac:picMkLst>
        </pc:picChg>
        <pc:cxnChg chg="mod">
          <ac:chgData name="Arthur Graus" userId="8eea4202-ed45-4e99-ae2f-24d5bb7f00de" providerId="ADAL" clId="{823C2372-8662-49E6-B4CD-22DD31585B0A}" dt="2023-03-03T13:15:25.150" v="2228" actId="1076"/>
          <ac:cxnSpMkLst>
            <pc:docMk/>
            <pc:sldMk cId="2838503083" sldId="363"/>
            <ac:cxnSpMk id="15" creationId="{109F4529-03CB-4FBE-9882-1B23AA16156D}"/>
          </ac:cxnSpMkLst>
        </pc:cxnChg>
      </pc:sldChg>
      <pc:sldChg chg="modSp add">
        <pc:chgData name="Arthur Graus" userId="8eea4202-ed45-4e99-ae2f-24d5bb7f00de" providerId="ADAL" clId="{823C2372-8662-49E6-B4CD-22DD31585B0A}" dt="2023-02-15T10:15:28.553" v="14"/>
        <pc:sldMkLst>
          <pc:docMk/>
          <pc:sldMk cId="4142900451" sldId="365"/>
        </pc:sldMkLst>
        <pc:spChg chg="mod">
          <ac:chgData name="Arthur Graus" userId="8eea4202-ed45-4e99-ae2f-24d5bb7f00de" providerId="ADAL" clId="{823C2372-8662-49E6-B4CD-22DD31585B0A}" dt="2023-02-15T10:15:28.553" v="14"/>
          <ac:spMkLst>
            <pc:docMk/>
            <pc:sldMk cId="4142900451" sldId="365"/>
            <ac:spMk id="3" creationId="{98E49805-2B6B-42C0-8A6E-E1537A643F38}"/>
          </ac:spMkLst>
        </pc:spChg>
      </pc:sldChg>
      <pc:sldChg chg="delSp modSp add mod">
        <pc:chgData name="Arthur Graus" userId="8eea4202-ed45-4e99-ae2f-24d5bb7f00de" providerId="ADAL" clId="{823C2372-8662-49E6-B4CD-22DD31585B0A}" dt="2023-03-03T09:00:05.966" v="1113" actId="478"/>
        <pc:sldMkLst>
          <pc:docMk/>
          <pc:sldMk cId="275318879" sldId="426"/>
        </pc:sldMkLst>
        <pc:spChg chg="mod">
          <ac:chgData name="Arthur Graus" userId="8eea4202-ed45-4e99-ae2f-24d5bb7f00de" providerId="ADAL" clId="{823C2372-8662-49E6-B4CD-22DD31585B0A}" dt="2023-03-03T09:00:04.187" v="1112" actId="14100"/>
          <ac:spMkLst>
            <pc:docMk/>
            <pc:sldMk cId="275318879" sldId="426"/>
            <ac:spMk id="5" creationId="{038F2EED-D073-4FE7-A540-BE4B9BDD3B7A}"/>
          </ac:spMkLst>
        </pc:spChg>
        <pc:picChg chg="del">
          <ac:chgData name="Arthur Graus" userId="8eea4202-ed45-4e99-ae2f-24d5bb7f00de" providerId="ADAL" clId="{823C2372-8662-49E6-B4CD-22DD31585B0A}" dt="2023-03-03T09:00:05.966" v="1113" actId="478"/>
          <ac:picMkLst>
            <pc:docMk/>
            <pc:sldMk cId="275318879" sldId="426"/>
            <ac:picMk id="7" creationId="{53DDB352-E612-440B-82F3-1BBCEFD8FB4C}"/>
          </ac:picMkLst>
        </pc:picChg>
      </pc:sldChg>
      <pc:sldChg chg="addSp delSp modSp add mod modClrScheme chgLayout">
        <pc:chgData name="Arthur Graus" userId="8eea4202-ed45-4e99-ae2f-24d5bb7f00de" providerId="ADAL" clId="{823C2372-8662-49E6-B4CD-22DD31585B0A}" dt="2023-03-03T13:12:58.692" v="2210" actId="20577"/>
        <pc:sldMkLst>
          <pc:docMk/>
          <pc:sldMk cId="2479943345" sldId="435"/>
        </pc:sldMkLst>
        <pc:spChg chg="mod ord">
          <ac:chgData name="Arthur Graus" userId="8eea4202-ed45-4e99-ae2f-24d5bb7f00de" providerId="ADAL" clId="{823C2372-8662-49E6-B4CD-22DD31585B0A}" dt="2023-03-03T13:12:58.692" v="2210" actId="20577"/>
          <ac:spMkLst>
            <pc:docMk/>
            <pc:sldMk cId="2479943345" sldId="435"/>
            <ac:spMk id="2" creationId="{53461A54-2DD1-45A3-B6F6-2749E235C3C2}"/>
          </ac:spMkLst>
        </pc:spChg>
        <pc:spChg chg="del">
          <ac:chgData name="Arthur Graus" userId="8eea4202-ed45-4e99-ae2f-24d5bb7f00de" providerId="ADAL" clId="{823C2372-8662-49E6-B4CD-22DD31585B0A}" dt="2023-03-03T13:10:40.692" v="2181" actId="478"/>
          <ac:spMkLst>
            <pc:docMk/>
            <pc:sldMk cId="2479943345" sldId="435"/>
            <ac:spMk id="3" creationId="{6D3B04DE-DBC2-4C5D-B882-4ED8F162FC0B}"/>
          </ac:spMkLst>
        </pc:spChg>
        <pc:spChg chg="mod ord">
          <ac:chgData name="Arthur Graus" userId="8eea4202-ed45-4e99-ae2f-24d5bb7f00de" providerId="ADAL" clId="{823C2372-8662-49E6-B4CD-22DD31585B0A}" dt="2023-03-03T13:12:48.247" v="2194" actId="700"/>
          <ac:spMkLst>
            <pc:docMk/>
            <pc:sldMk cId="2479943345" sldId="435"/>
            <ac:spMk id="4" creationId="{CA91BA02-7287-42F1-B8A4-7B74916A7545}"/>
          </ac:spMkLst>
        </pc:spChg>
        <pc:spChg chg="add del mod">
          <ac:chgData name="Arthur Graus" userId="8eea4202-ed45-4e99-ae2f-24d5bb7f00de" providerId="ADAL" clId="{823C2372-8662-49E6-B4CD-22DD31585B0A}" dt="2023-03-03T13:10:44.628" v="2182" actId="700"/>
          <ac:spMkLst>
            <pc:docMk/>
            <pc:sldMk cId="2479943345" sldId="435"/>
            <ac:spMk id="8" creationId="{4C3C4E5E-2413-3B84-C86C-BB0AA3E47EB8}"/>
          </ac:spMkLst>
        </pc:spChg>
        <pc:picChg chg="del">
          <ac:chgData name="Arthur Graus" userId="8eea4202-ed45-4e99-ae2f-24d5bb7f00de" providerId="ADAL" clId="{823C2372-8662-49E6-B4CD-22DD31585B0A}" dt="2023-03-03T13:10:53.278" v="2186" actId="478"/>
          <ac:picMkLst>
            <pc:docMk/>
            <pc:sldMk cId="2479943345" sldId="435"/>
            <ac:picMk id="6" creationId="{55CB30B2-C416-4D63-A98F-134D1932C421}"/>
          </ac:picMkLst>
        </pc:picChg>
        <pc:picChg chg="del mod">
          <ac:chgData name="Arthur Graus" userId="8eea4202-ed45-4e99-ae2f-24d5bb7f00de" providerId="ADAL" clId="{823C2372-8662-49E6-B4CD-22DD31585B0A}" dt="2023-03-03T13:12:26.912" v="2188" actId="478"/>
          <ac:picMkLst>
            <pc:docMk/>
            <pc:sldMk cId="2479943345" sldId="435"/>
            <ac:picMk id="7" creationId="{6D17B7CC-06F3-4AF5-B53E-37FDF970D355}"/>
          </ac:picMkLst>
        </pc:picChg>
        <pc:picChg chg="add mod">
          <ac:chgData name="Arthur Graus" userId="8eea4202-ed45-4e99-ae2f-24d5bb7f00de" providerId="ADAL" clId="{823C2372-8662-49E6-B4CD-22DD31585B0A}" dt="2023-03-03T13:12:32.942" v="2192" actId="1076"/>
          <ac:picMkLst>
            <pc:docMk/>
            <pc:sldMk cId="2479943345" sldId="435"/>
            <ac:picMk id="10" creationId="{ED3C875E-F20D-E6A1-171D-51E2E76DB778}"/>
          </ac:picMkLst>
        </pc:picChg>
      </pc:sldChg>
      <pc:sldChg chg="modSp add del">
        <pc:chgData name="Arthur Graus" userId="8eea4202-ed45-4e99-ae2f-24d5bb7f00de" providerId="ADAL" clId="{823C2372-8662-49E6-B4CD-22DD31585B0A}" dt="2023-03-03T11:42:34.780" v="1178"/>
        <pc:sldMkLst>
          <pc:docMk/>
          <pc:sldMk cId="3078253915" sldId="437"/>
        </pc:sldMkLst>
        <pc:spChg chg="mod">
          <ac:chgData name="Arthur Graus" userId="8eea4202-ed45-4e99-ae2f-24d5bb7f00de" providerId="ADAL" clId="{823C2372-8662-49E6-B4CD-22DD31585B0A}" dt="2023-03-03T11:42:34.780" v="1178"/>
          <ac:spMkLst>
            <pc:docMk/>
            <pc:sldMk cId="3078253915" sldId="437"/>
            <ac:spMk id="2" creationId="{6FC59462-2471-4C83-B97B-BE9D42734E2B}"/>
          </ac:spMkLst>
        </pc:spChg>
      </pc:sldChg>
      <pc:sldChg chg="modSp add del mod">
        <pc:chgData name="Arthur Graus" userId="8eea4202-ed45-4e99-ae2f-24d5bb7f00de" providerId="ADAL" clId="{823C2372-8662-49E6-B4CD-22DD31585B0A}" dt="2023-03-03T13:46:08.403" v="2557" actId="1076"/>
        <pc:sldMkLst>
          <pc:docMk/>
          <pc:sldMk cId="2639824955" sldId="438"/>
        </pc:sldMkLst>
        <pc:spChg chg="mod">
          <ac:chgData name="Arthur Graus" userId="8eea4202-ed45-4e99-ae2f-24d5bb7f00de" providerId="ADAL" clId="{823C2372-8662-49E6-B4CD-22DD31585B0A}" dt="2023-03-03T11:42:34.780" v="1178"/>
          <ac:spMkLst>
            <pc:docMk/>
            <pc:sldMk cId="2639824955" sldId="438"/>
            <ac:spMk id="4" creationId="{6F1AE722-B4FA-4CF4-9B17-A0E045918B11}"/>
          </ac:spMkLst>
        </pc:spChg>
        <pc:picChg chg="mod">
          <ac:chgData name="Arthur Graus" userId="8eea4202-ed45-4e99-ae2f-24d5bb7f00de" providerId="ADAL" clId="{823C2372-8662-49E6-B4CD-22DD31585B0A}" dt="2023-03-03T13:46:08.403" v="2557" actId="1076"/>
          <ac:picMkLst>
            <pc:docMk/>
            <pc:sldMk cId="2639824955" sldId="438"/>
            <ac:picMk id="6" creationId="{172E668B-F8CF-456F-8902-73DD572B384A}"/>
          </ac:picMkLst>
        </pc:picChg>
      </pc:sldChg>
      <pc:sldChg chg="modSp add mod">
        <pc:chgData name="Arthur Graus" userId="8eea4202-ed45-4e99-ae2f-24d5bb7f00de" providerId="ADAL" clId="{823C2372-8662-49E6-B4CD-22DD31585B0A}" dt="2023-03-09T20:27:47.820" v="3372" actId="1035"/>
        <pc:sldMkLst>
          <pc:docMk/>
          <pc:sldMk cId="3060566595" sldId="482"/>
        </pc:sldMkLst>
        <pc:spChg chg="mod">
          <ac:chgData name="Arthur Graus" userId="8eea4202-ed45-4e99-ae2f-24d5bb7f00de" providerId="ADAL" clId="{823C2372-8662-49E6-B4CD-22DD31585B0A}" dt="2023-03-09T20:27:47.820" v="3372" actId="1035"/>
          <ac:spMkLst>
            <pc:docMk/>
            <pc:sldMk cId="3060566595" sldId="482"/>
            <ac:spMk id="5" creationId="{D5F0BEEF-CACC-4DA8-B2CC-DC47AC9BD802}"/>
          </ac:spMkLst>
        </pc:spChg>
        <pc:spChg chg="mod">
          <ac:chgData name="Arthur Graus" userId="8eea4202-ed45-4e99-ae2f-24d5bb7f00de" providerId="ADAL" clId="{823C2372-8662-49E6-B4CD-22DD31585B0A}" dt="2023-03-09T20:27:47.820" v="3372" actId="1035"/>
          <ac:spMkLst>
            <pc:docMk/>
            <pc:sldMk cId="3060566595" sldId="482"/>
            <ac:spMk id="6" creationId="{737D07EE-79C2-4007-8D94-2FABF3622D47}"/>
          </ac:spMkLst>
        </pc:spChg>
        <pc:spChg chg="mod">
          <ac:chgData name="Arthur Graus" userId="8eea4202-ed45-4e99-ae2f-24d5bb7f00de" providerId="ADAL" clId="{823C2372-8662-49E6-B4CD-22DD31585B0A}" dt="2023-03-09T20:27:47.820" v="3372" actId="1035"/>
          <ac:spMkLst>
            <pc:docMk/>
            <pc:sldMk cId="3060566595" sldId="482"/>
            <ac:spMk id="9" creationId="{37C4BDCF-9FA9-4F25-942D-12DEFA25E861}"/>
          </ac:spMkLst>
        </pc:spChg>
        <pc:spChg chg="mod">
          <ac:chgData name="Arthur Graus" userId="8eea4202-ed45-4e99-ae2f-24d5bb7f00de" providerId="ADAL" clId="{823C2372-8662-49E6-B4CD-22DD31585B0A}" dt="2023-03-09T20:27:47.820" v="3372" actId="1035"/>
          <ac:spMkLst>
            <pc:docMk/>
            <pc:sldMk cId="3060566595" sldId="482"/>
            <ac:spMk id="10" creationId="{6BE0A87B-20BF-4402-9704-3EE8260D3324}"/>
          </ac:spMkLst>
        </pc:spChg>
        <pc:spChg chg="mod">
          <ac:chgData name="Arthur Graus" userId="8eea4202-ed45-4e99-ae2f-24d5bb7f00de" providerId="ADAL" clId="{823C2372-8662-49E6-B4CD-22DD31585B0A}" dt="2023-03-09T20:27:47.820" v="3372" actId="1035"/>
          <ac:spMkLst>
            <pc:docMk/>
            <pc:sldMk cId="3060566595" sldId="482"/>
            <ac:spMk id="22" creationId="{2263B085-2C78-4658-8B19-5AB419D468A4}"/>
          </ac:spMkLst>
        </pc:spChg>
        <pc:picChg chg="mod">
          <ac:chgData name="Arthur Graus" userId="8eea4202-ed45-4e99-ae2f-24d5bb7f00de" providerId="ADAL" clId="{823C2372-8662-49E6-B4CD-22DD31585B0A}" dt="2023-03-09T20:27:47.820" v="3372" actId="1035"/>
          <ac:picMkLst>
            <pc:docMk/>
            <pc:sldMk cId="3060566595" sldId="482"/>
            <ac:picMk id="4" creationId="{D6C96E38-92F5-49DE-9E36-07106D156695}"/>
          </ac:picMkLst>
        </pc:picChg>
        <pc:picChg chg="mod">
          <ac:chgData name="Arthur Graus" userId="8eea4202-ed45-4e99-ae2f-24d5bb7f00de" providerId="ADAL" clId="{823C2372-8662-49E6-B4CD-22DD31585B0A}" dt="2023-03-09T20:27:47.820" v="3372" actId="1035"/>
          <ac:picMkLst>
            <pc:docMk/>
            <pc:sldMk cId="3060566595" sldId="482"/>
            <ac:picMk id="8" creationId="{244462DE-3301-43E2-B29D-ECAE704FD15E}"/>
          </ac:picMkLst>
        </pc:picChg>
        <pc:cxnChg chg="mod">
          <ac:chgData name="Arthur Graus" userId="8eea4202-ed45-4e99-ae2f-24d5bb7f00de" providerId="ADAL" clId="{823C2372-8662-49E6-B4CD-22DD31585B0A}" dt="2023-03-09T20:27:47.820" v="3372" actId="1035"/>
          <ac:cxnSpMkLst>
            <pc:docMk/>
            <pc:sldMk cId="3060566595" sldId="482"/>
            <ac:cxnSpMk id="12" creationId="{5D9F8DE8-C1FD-47A9-9450-2579280F5124}"/>
          </ac:cxnSpMkLst>
        </pc:cxnChg>
        <pc:cxnChg chg="mod">
          <ac:chgData name="Arthur Graus" userId="8eea4202-ed45-4e99-ae2f-24d5bb7f00de" providerId="ADAL" clId="{823C2372-8662-49E6-B4CD-22DD31585B0A}" dt="2023-03-09T20:27:47.820" v="3372" actId="1035"/>
          <ac:cxnSpMkLst>
            <pc:docMk/>
            <pc:sldMk cId="3060566595" sldId="482"/>
            <ac:cxnSpMk id="14" creationId="{A887EE39-F366-4BEF-A2A7-DAEB2F8C534C}"/>
          </ac:cxnSpMkLst>
        </pc:cxnChg>
      </pc:sldChg>
      <pc:sldChg chg="addSp delSp modSp add mod modClrScheme delAnim chgLayout">
        <pc:chgData name="Arthur Graus" userId="8eea4202-ed45-4e99-ae2f-24d5bb7f00de" providerId="ADAL" clId="{823C2372-8662-49E6-B4CD-22DD31585B0A}" dt="2023-03-10T06:53:10.582" v="3868" actId="478"/>
        <pc:sldMkLst>
          <pc:docMk/>
          <pc:sldMk cId="1701458048" sldId="483"/>
        </pc:sldMkLst>
        <pc:spChg chg="mod ord">
          <ac:chgData name="Arthur Graus" userId="8eea4202-ed45-4e99-ae2f-24d5bb7f00de" providerId="ADAL" clId="{823C2372-8662-49E6-B4CD-22DD31585B0A}" dt="2023-03-03T12:57:58.423" v="2008" actId="700"/>
          <ac:spMkLst>
            <pc:docMk/>
            <pc:sldMk cId="1701458048" sldId="483"/>
            <ac:spMk id="2" creationId="{D484E90C-4611-4567-9777-2B33A62D7F53}"/>
          </ac:spMkLst>
        </pc:spChg>
        <pc:spChg chg="add del mod ord">
          <ac:chgData name="Arthur Graus" userId="8eea4202-ed45-4e99-ae2f-24d5bb7f00de" providerId="ADAL" clId="{823C2372-8662-49E6-B4CD-22DD31585B0A}" dt="2023-03-03T12:58:02.023" v="2009" actId="478"/>
          <ac:spMkLst>
            <pc:docMk/>
            <pc:sldMk cId="1701458048" sldId="483"/>
            <ac:spMk id="3" creationId="{C9E95DC8-9785-9B1F-C05B-B377D6F06278}"/>
          </ac:spMkLst>
        </pc:spChg>
        <pc:spChg chg="del">
          <ac:chgData name="Arthur Graus" userId="8eea4202-ed45-4e99-ae2f-24d5bb7f00de" providerId="ADAL" clId="{823C2372-8662-49E6-B4CD-22DD31585B0A}" dt="2023-03-10T06:50:25.298" v="3821" actId="478"/>
          <ac:spMkLst>
            <pc:docMk/>
            <pc:sldMk cId="1701458048" sldId="483"/>
            <ac:spMk id="12" creationId="{020F6E8F-9A2F-4634-8ABF-D7B18A3060FD}"/>
          </ac:spMkLst>
        </pc:spChg>
        <pc:spChg chg="mod">
          <ac:chgData name="Arthur Graus" userId="8eea4202-ed45-4e99-ae2f-24d5bb7f00de" providerId="ADAL" clId="{823C2372-8662-49E6-B4CD-22DD31585B0A}" dt="2023-03-10T06:51:27.074" v="3828" actId="1076"/>
          <ac:spMkLst>
            <pc:docMk/>
            <pc:sldMk cId="1701458048" sldId="483"/>
            <ac:spMk id="13" creationId="{7F0A5593-0D29-47F2-B072-AB66B4D22C28}"/>
          </ac:spMkLst>
        </pc:spChg>
        <pc:spChg chg="mod">
          <ac:chgData name="Arthur Graus" userId="8eea4202-ed45-4e99-ae2f-24d5bb7f00de" providerId="ADAL" clId="{823C2372-8662-49E6-B4CD-22DD31585B0A}" dt="2023-03-10T06:51:27.074" v="3828" actId="1076"/>
          <ac:spMkLst>
            <pc:docMk/>
            <pc:sldMk cId="1701458048" sldId="483"/>
            <ac:spMk id="18" creationId="{0BDB9B39-88E1-449D-8699-A7E4486EE39A}"/>
          </ac:spMkLst>
        </pc:spChg>
        <pc:spChg chg="mod ord">
          <ac:chgData name="Arthur Graus" userId="8eea4202-ed45-4e99-ae2f-24d5bb7f00de" providerId="ADAL" clId="{823C2372-8662-49E6-B4CD-22DD31585B0A}" dt="2023-03-10T06:52:01.628" v="3866" actId="1076"/>
          <ac:spMkLst>
            <pc:docMk/>
            <pc:sldMk cId="1701458048" sldId="483"/>
            <ac:spMk id="19" creationId="{DC3DF8FF-16B6-4450-B32F-B9B41455F6F5}"/>
          </ac:spMkLst>
        </pc:spChg>
        <pc:spChg chg="mod">
          <ac:chgData name="Arthur Graus" userId="8eea4202-ed45-4e99-ae2f-24d5bb7f00de" providerId="ADAL" clId="{823C2372-8662-49E6-B4CD-22DD31585B0A}" dt="2023-03-10T06:52:15.946" v="3867" actId="1076"/>
          <ac:spMkLst>
            <pc:docMk/>
            <pc:sldMk cId="1701458048" sldId="483"/>
            <ac:spMk id="36" creationId="{D3B80BA2-1711-4C1C-8DBC-BA0D5E7E4036}"/>
          </ac:spMkLst>
        </pc:spChg>
        <pc:spChg chg="mod">
          <ac:chgData name="Arthur Graus" userId="8eea4202-ed45-4e99-ae2f-24d5bb7f00de" providerId="ADAL" clId="{823C2372-8662-49E6-B4CD-22DD31585B0A}" dt="2023-03-10T06:52:15.946" v="3867" actId="1076"/>
          <ac:spMkLst>
            <pc:docMk/>
            <pc:sldMk cId="1701458048" sldId="483"/>
            <ac:spMk id="37" creationId="{C7C491B5-D4B7-4EE0-9497-227503D77109}"/>
          </ac:spMkLst>
        </pc:spChg>
        <pc:spChg chg="del">
          <ac:chgData name="Arthur Graus" userId="8eea4202-ed45-4e99-ae2f-24d5bb7f00de" providerId="ADAL" clId="{823C2372-8662-49E6-B4CD-22DD31585B0A}" dt="2023-03-10T06:50:12.330" v="3818" actId="478"/>
          <ac:spMkLst>
            <pc:docMk/>
            <pc:sldMk cId="1701458048" sldId="483"/>
            <ac:spMk id="38" creationId="{120D59AC-BB22-4E04-B691-28532500771F}"/>
          </ac:spMkLst>
        </pc:spChg>
        <pc:spChg chg="del">
          <ac:chgData name="Arthur Graus" userId="8eea4202-ed45-4e99-ae2f-24d5bb7f00de" providerId="ADAL" clId="{823C2372-8662-49E6-B4CD-22DD31585B0A}" dt="2023-03-10T06:50:10.490" v="3817" actId="478"/>
          <ac:spMkLst>
            <pc:docMk/>
            <pc:sldMk cId="1701458048" sldId="483"/>
            <ac:spMk id="39" creationId="{95F691EA-4537-42C6-AB3B-B98DE0515BA1}"/>
          </ac:spMkLst>
        </pc:spChg>
        <pc:spChg chg="mod">
          <ac:chgData name="Arthur Graus" userId="8eea4202-ed45-4e99-ae2f-24d5bb7f00de" providerId="ADAL" clId="{823C2372-8662-49E6-B4CD-22DD31585B0A}" dt="2023-03-10T06:52:15.946" v="3867" actId="1076"/>
          <ac:spMkLst>
            <pc:docMk/>
            <pc:sldMk cId="1701458048" sldId="483"/>
            <ac:spMk id="40" creationId="{B250D9F0-8510-4201-9709-6A8DB02256EA}"/>
          </ac:spMkLst>
        </pc:spChg>
        <pc:spChg chg="del">
          <ac:chgData name="Arthur Graus" userId="8eea4202-ed45-4e99-ae2f-24d5bb7f00de" providerId="ADAL" clId="{823C2372-8662-49E6-B4CD-22DD31585B0A}" dt="2023-03-10T06:50:27.912" v="3822" actId="478"/>
          <ac:spMkLst>
            <pc:docMk/>
            <pc:sldMk cId="1701458048" sldId="483"/>
            <ac:spMk id="41" creationId="{9AD7D00B-588D-41A7-9EDE-06010AF92549}"/>
          </ac:spMkLst>
        </pc:spChg>
        <pc:spChg chg="del">
          <ac:chgData name="Arthur Graus" userId="8eea4202-ed45-4e99-ae2f-24d5bb7f00de" providerId="ADAL" clId="{823C2372-8662-49E6-B4CD-22DD31585B0A}" dt="2023-03-10T06:50:29.550" v="3823" actId="478"/>
          <ac:spMkLst>
            <pc:docMk/>
            <pc:sldMk cId="1701458048" sldId="483"/>
            <ac:spMk id="42" creationId="{81162E7D-F0C7-4C48-819A-F2B515EB006A}"/>
          </ac:spMkLst>
        </pc:spChg>
        <pc:picChg chg="add del mod">
          <ac:chgData name="Arthur Graus" userId="8eea4202-ed45-4e99-ae2f-24d5bb7f00de" providerId="ADAL" clId="{823C2372-8662-49E6-B4CD-22DD31585B0A}" dt="2023-03-10T06:48:19.646" v="3807" actId="478"/>
          <ac:picMkLst>
            <pc:docMk/>
            <pc:sldMk cId="1701458048" sldId="483"/>
            <ac:picMk id="3" creationId="{80CA45C2-0DB2-F55C-1617-99F0F1ED47D4}"/>
          </ac:picMkLst>
        </pc:picChg>
        <pc:picChg chg="mod">
          <ac:chgData name="Arthur Graus" userId="8eea4202-ed45-4e99-ae2f-24d5bb7f00de" providerId="ADAL" clId="{823C2372-8662-49E6-B4CD-22DD31585B0A}" dt="2023-03-10T06:51:27.074" v="3828" actId="1076"/>
          <ac:picMkLst>
            <pc:docMk/>
            <pc:sldMk cId="1701458048" sldId="483"/>
            <ac:picMk id="5" creationId="{1AC5345E-5901-402D-8FF2-8D181670C9FE}"/>
          </ac:picMkLst>
        </pc:picChg>
        <pc:picChg chg="add mod ord">
          <ac:chgData name="Arthur Graus" userId="8eea4202-ed45-4e99-ae2f-24d5bb7f00de" providerId="ADAL" clId="{823C2372-8662-49E6-B4CD-22DD31585B0A}" dt="2023-03-10T06:52:15.946" v="3867" actId="1076"/>
          <ac:picMkLst>
            <pc:docMk/>
            <pc:sldMk cId="1701458048" sldId="483"/>
            <ac:picMk id="6" creationId="{960C0BC8-0A96-6AB5-4F99-8A9338579FCD}"/>
          </ac:picMkLst>
        </pc:picChg>
        <pc:picChg chg="mod">
          <ac:chgData name="Arthur Graus" userId="8eea4202-ed45-4e99-ae2f-24d5bb7f00de" providerId="ADAL" clId="{823C2372-8662-49E6-B4CD-22DD31585B0A}" dt="2023-03-10T06:51:27.074" v="3828" actId="1076"/>
          <ac:picMkLst>
            <pc:docMk/>
            <pc:sldMk cId="1701458048" sldId="483"/>
            <ac:picMk id="9" creationId="{2710E5D2-38AE-4010-8AC1-AD41B72E5290}"/>
          </ac:picMkLst>
        </pc:picChg>
        <pc:picChg chg="del">
          <ac:chgData name="Arthur Graus" userId="8eea4202-ed45-4e99-ae2f-24d5bb7f00de" providerId="ADAL" clId="{823C2372-8662-49E6-B4CD-22DD31585B0A}" dt="2023-03-10T06:49:30.802" v="3808" actId="478"/>
          <ac:picMkLst>
            <pc:docMk/>
            <pc:sldMk cId="1701458048" sldId="483"/>
            <ac:picMk id="11" creationId="{99C9949D-5A40-4FDF-B686-69180A00E153}"/>
          </ac:picMkLst>
        </pc:picChg>
        <pc:cxnChg chg="del mod">
          <ac:chgData name="Arthur Graus" userId="8eea4202-ed45-4e99-ae2f-24d5bb7f00de" providerId="ADAL" clId="{823C2372-8662-49E6-B4CD-22DD31585B0A}" dt="2023-03-10T06:53:10.582" v="3868" actId="478"/>
          <ac:cxnSpMkLst>
            <pc:docMk/>
            <pc:sldMk cId="1701458048" sldId="483"/>
            <ac:cxnSpMk id="16" creationId="{E6A781A5-BC9C-4D7B-849D-B4A1233787AB}"/>
          </ac:cxnSpMkLst>
        </pc:cxnChg>
      </pc:sldChg>
      <pc:sldChg chg="addSp delSp modSp add mod modClrScheme chgLayout">
        <pc:chgData name="Arthur Graus" userId="8eea4202-ed45-4e99-ae2f-24d5bb7f00de" providerId="ADAL" clId="{823C2372-8662-49E6-B4CD-22DD31585B0A}" dt="2023-03-09T20:39:08.976" v="3395" actId="20577"/>
        <pc:sldMkLst>
          <pc:docMk/>
          <pc:sldMk cId="593350518" sldId="484"/>
        </pc:sldMkLst>
        <pc:spChg chg="mod ord">
          <ac:chgData name="Arthur Graus" userId="8eea4202-ed45-4e99-ae2f-24d5bb7f00de" providerId="ADAL" clId="{823C2372-8662-49E6-B4CD-22DD31585B0A}" dt="2023-03-03T12:56:46.823" v="1995" actId="27636"/>
          <ac:spMkLst>
            <pc:docMk/>
            <pc:sldMk cId="593350518" sldId="484"/>
            <ac:spMk id="2" creationId="{70F53211-9BD1-4C62-9CF7-F6904AB01819}"/>
          </ac:spMkLst>
        </pc:spChg>
        <pc:spChg chg="mod ord">
          <ac:chgData name="Arthur Graus" userId="8eea4202-ed45-4e99-ae2f-24d5bb7f00de" providerId="ADAL" clId="{823C2372-8662-49E6-B4CD-22DD31585B0A}" dt="2023-03-09T20:39:08.976" v="3395" actId="20577"/>
          <ac:spMkLst>
            <pc:docMk/>
            <pc:sldMk cId="593350518" sldId="484"/>
            <ac:spMk id="3" creationId="{14D322D5-5239-4821-9D6E-36AF176C0374}"/>
          </ac:spMkLst>
        </pc:spChg>
        <pc:spChg chg="add del mod">
          <ac:chgData name="Arthur Graus" userId="8eea4202-ed45-4e99-ae2f-24d5bb7f00de" providerId="ADAL" clId="{823C2372-8662-49E6-B4CD-22DD31585B0A}" dt="2023-03-03T12:56:27.153" v="1992"/>
          <ac:spMkLst>
            <pc:docMk/>
            <pc:sldMk cId="593350518" sldId="484"/>
            <ac:spMk id="6" creationId="{12B78553-C854-487B-1D9F-EAE2E80C1101}"/>
          </ac:spMkLst>
        </pc:spChg>
        <pc:spChg chg="mod ord">
          <ac:chgData name="Arthur Graus" userId="8eea4202-ed45-4e99-ae2f-24d5bb7f00de" providerId="ADAL" clId="{823C2372-8662-49E6-B4CD-22DD31585B0A}" dt="2023-03-03T12:56:46.803" v="1994"/>
          <ac:spMkLst>
            <pc:docMk/>
            <pc:sldMk cId="593350518" sldId="484"/>
            <ac:spMk id="8" creationId="{52156F94-C8AC-43ED-8D27-A1C88741A9F7}"/>
          </ac:spMkLst>
        </pc:spChg>
        <pc:spChg chg="add del mod">
          <ac:chgData name="Arthur Graus" userId="8eea4202-ed45-4e99-ae2f-24d5bb7f00de" providerId="ADAL" clId="{823C2372-8662-49E6-B4CD-22DD31585B0A}" dt="2023-03-03T12:56:27.153" v="1992"/>
          <ac:spMkLst>
            <pc:docMk/>
            <pc:sldMk cId="593350518" sldId="484"/>
            <ac:spMk id="10" creationId="{1BDECC1D-E3FB-521B-608B-F59E124C576D}"/>
          </ac:spMkLst>
        </pc:spChg>
        <pc:spChg chg="add del mod">
          <ac:chgData name="Arthur Graus" userId="8eea4202-ed45-4e99-ae2f-24d5bb7f00de" providerId="ADAL" clId="{823C2372-8662-49E6-B4CD-22DD31585B0A}" dt="2023-03-03T12:56:27.153" v="1992"/>
          <ac:spMkLst>
            <pc:docMk/>
            <pc:sldMk cId="593350518" sldId="484"/>
            <ac:spMk id="11" creationId="{814C2B95-5ECD-BC14-9902-0A4AA0B3F3C1}"/>
          </ac:spMkLst>
        </pc:spChg>
        <pc:spChg chg="add del mod">
          <ac:chgData name="Arthur Graus" userId="8eea4202-ed45-4e99-ae2f-24d5bb7f00de" providerId="ADAL" clId="{823C2372-8662-49E6-B4CD-22DD31585B0A}" dt="2023-03-03T12:56:46.803" v="1994"/>
          <ac:spMkLst>
            <pc:docMk/>
            <pc:sldMk cId="593350518" sldId="484"/>
            <ac:spMk id="12" creationId="{C39B0460-1A37-A9BD-FEF7-F207D09B8323}"/>
          </ac:spMkLst>
        </pc:spChg>
        <pc:spChg chg="add del mod">
          <ac:chgData name="Arthur Graus" userId="8eea4202-ed45-4e99-ae2f-24d5bb7f00de" providerId="ADAL" clId="{823C2372-8662-49E6-B4CD-22DD31585B0A}" dt="2023-03-03T12:56:46.803" v="1994"/>
          <ac:spMkLst>
            <pc:docMk/>
            <pc:sldMk cId="593350518" sldId="484"/>
            <ac:spMk id="13" creationId="{7E51A5FF-F784-8A43-5A5F-8CDB60AF54C0}"/>
          </ac:spMkLst>
        </pc:spChg>
        <pc:spChg chg="add del mod">
          <ac:chgData name="Arthur Graus" userId="8eea4202-ed45-4e99-ae2f-24d5bb7f00de" providerId="ADAL" clId="{823C2372-8662-49E6-B4CD-22DD31585B0A}" dt="2023-03-03T12:56:46.803" v="1994"/>
          <ac:spMkLst>
            <pc:docMk/>
            <pc:sldMk cId="593350518" sldId="484"/>
            <ac:spMk id="15" creationId="{1C02807F-180C-866E-670C-0DC35199693E}"/>
          </ac:spMkLst>
        </pc:spChg>
        <pc:picChg chg="add del mod">
          <ac:chgData name="Arthur Graus" userId="8eea4202-ed45-4e99-ae2f-24d5bb7f00de" providerId="ADAL" clId="{823C2372-8662-49E6-B4CD-22DD31585B0A}" dt="2023-02-15T10:45:41.105" v="617" actId="478"/>
          <ac:picMkLst>
            <pc:docMk/>
            <pc:sldMk cId="593350518" sldId="484"/>
            <ac:picMk id="5" creationId="{278A9D6D-00AC-EEEC-E850-7D6140C7A8EA}"/>
          </ac:picMkLst>
        </pc:picChg>
        <pc:picChg chg="add mod">
          <ac:chgData name="Arthur Graus" userId="8eea4202-ed45-4e99-ae2f-24d5bb7f00de" providerId="ADAL" clId="{823C2372-8662-49E6-B4CD-22DD31585B0A}" dt="2023-03-03T12:56:16.173" v="1989" actId="1076"/>
          <ac:picMkLst>
            <pc:docMk/>
            <pc:sldMk cId="593350518" sldId="484"/>
            <ac:picMk id="5" creationId="{4C3D7D6A-A91E-EBD9-3DE7-202A75BAADF2}"/>
          </ac:picMkLst>
        </pc:picChg>
        <pc:picChg chg="add mod">
          <ac:chgData name="Arthur Graus" userId="8eea4202-ed45-4e99-ae2f-24d5bb7f00de" providerId="ADAL" clId="{823C2372-8662-49E6-B4CD-22DD31585B0A}" dt="2023-03-09T20:38:54.159" v="3385" actId="1076"/>
          <ac:picMkLst>
            <pc:docMk/>
            <pc:sldMk cId="593350518" sldId="484"/>
            <ac:picMk id="6" creationId="{6D3A1F92-F6BA-BC23-6077-E7C8E9F537AF}"/>
          </ac:picMkLst>
        </pc:picChg>
        <pc:picChg chg="add del mod modCrop">
          <ac:chgData name="Arthur Graus" userId="8eea4202-ed45-4e99-ae2f-24d5bb7f00de" providerId="ADAL" clId="{823C2372-8662-49E6-B4CD-22DD31585B0A}" dt="2023-03-03T12:55:06.565" v="1981" actId="478"/>
          <ac:picMkLst>
            <pc:docMk/>
            <pc:sldMk cId="593350518" sldId="484"/>
            <ac:picMk id="7" creationId="{4BE3433E-358C-CEBC-48F0-2CE1935719D0}"/>
          </ac:picMkLst>
        </pc:picChg>
        <pc:picChg chg="add mod modCrop">
          <ac:chgData name="Arthur Graus" userId="8eea4202-ed45-4e99-ae2f-24d5bb7f00de" providerId="ADAL" clId="{823C2372-8662-49E6-B4CD-22DD31585B0A}" dt="2023-03-09T20:38:38.402" v="3384" actId="1076"/>
          <ac:picMkLst>
            <pc:docMk/>
            <pc:sldMk cId="593350518" sldId="484"/>
            <ac:picMk id="10" creationId="{6EE6AF5C-6601-1876-5C38-381820985108}"/>
          </ac:picMkLst>
        </pc:picChg>
        <pc:picChg chg="del">
          <ac:chgData name="Arthur Graus" userId="8eea4202-ed45-4e99-ae2f-24d5bb7f00de" providerId="ADAL" clId="{823C2372-8662-49E6-B4CD-22DD31585B0A}" dt="2023-02-15T10:44:59.981" v="613" actId="478"/>
          <ac:picMkLst>
            <pc:docMk/>
            <pc:sldMk cId="593350518" sldId="484"/>
            <ac:picMk id="12" creationId="{10151B6E-274A-3C3B-F185-98400E114005}"/>
          </ac:picMkLst>
        </pc:picChg>
        <pc:picChg chg="del mod">
          <ac:chgData name="Arthur Graus" userId="8eea4202-ed45-4e99-ae2f-24d5bb7f00de" providerId="ADAL" clId="{823C2372-8662-49E6-B4CD-22DD31585B0A}" dt="2023-03-09T20:36:51.969" v="3374" actId="478"/>
          <ac:picMkLst>
            <pc:docMk/>
            <pc:sldMk cId="593350518" sldId="484"/>
            <ac:picMk id="14" creationId="{D8D9988A-89DB-A101-B8E8-B32CD07B19DA}"/>
          </ac:picMkLst>
        </pc:picChg>
      </pc:sldChg>
      <pc:sldChg chg="modSp add mod modClrScheme chgLayout">
        <pc:chgData name="Arthur Graus" userId="8eea4202-ed45-4e99-ae2f-24d5bb7f00de" providerId="ADAL" clId="{823C2372-8662-49E6-B4CD-22DD31585B0A}" dt="2023-03-03T13:16:12.082" v="2234" actId="1076"/>
        <pc:sldMkLst>
          <pc:docMk/>
          <pc:sldMk cId="1337538939" sldId="488"/>
        </pc:sldMkLst>
        <pc:spChg chg="mod ord">
          <ac:chgData name="Arthur Graus" userId="8eea4202-ed45-4e99-ae2f-24d5bb7f00de" providerId="ADAL" clId="{823C2372-8662-49E6-B4CD-22DD31585B0A}" dt="2023-03-03T13:16:03.932" v="2232" actId="700"/>
          <ac:spMkLst>
            <pc:docMk/>
            <pc:sldMk cId="1337538939" sldId="488"/>
            <ac:spMk id="2" creationId="{70F53211-9BD1-4C62-9CF7-F6904AB01819}"/>
          </ac:spMkLst>
        </pc:spChg>
        <pc:spChg chg="mod ord">
          <ac:chgData name="Arthur Graus" userId="8eea4202-ed45-4e99-ae2f-24d5bb7f00de" providerId="ADAL" clId="{823C2372-8662-49E6-B4CD-22DD31585B0A}" dt="2023-03-03T13:16:08.332" v="2233" actId="6549"/>
          <ac:spMkLst>
            <pc:docMk/>
            <pc:sldMk cId="1337538939" sldId="488"/>
            <ac:spMk id="3" creationId="{14D322D5-5239-4821-9D6E-36AF176C0374}"/>
          </ac:spMkLst>
        </pc:spChg>
        <pc:spChg chg="mod ord">
          <ac:chgData name="Arthur Graus" userId="8eea4202-ed45-4e99-ae2f-24d5bb7f00de" providerId="ADAL" clId="{823C2372-8662-49E6-B4CD-22DD31585B0A}" dt="2023-03-03T13:16:03.932" v="2232" actId="700"/>
          <ac:spMkLst>
            <pc:docMk/>
            <pc:sldMk cId="1337538939" sldId="488"/>
            <ac:spMk id="8" creationId="{479135AE-4CF3-4304-8B1E-9E38205092A0}"/>
          </ac:spMkLst>
        </pc:spChg>
        <pc:picChg chg="mod">
          <ac:chgData name="Arthur Graus" userId="8eea4202-ed45-4e99-ae2f-24d5bb7f00de" providerId="ADAL" clId="{823C2372-8662-49E6-B4CD-22DD31585B0A}" dt="2023-03-03T13:16:12.082" v="2234" actId="1076"/>
          <ac:picMkLst>
            <pc:docMk/>
            <pc:sldMk cId="1337538939" sldId="488"/>
            <ac:picMk id="5" creationId="{F412171F-39EC-4AB2-B1CF-4A1F4A313862}"/>
          </ac:picMkLst>
        </pc:picChg>
        <pc:picChg chg="mod">
          <ac:chgData name="Arthur Graus" userId="8eea4202-ed45-4e99-ae2f-24d5bb7f00de" providerId="ADAL" clId="{823C2372-8662-49E6-B4CD-22DD31585B0A}" dt="2023-03-03T13:16:12.082" v="2234" actId="1076"/>
          <ac:picMkLst>
            <pc:docMk/>
            <pc:sldMk cId="1337538939" sldId="488"/>
            <ac:picMk id="6" creationId="{FC6FB646-AB62-41F4-BFC7-8E4CB9D9BC25}"/>
          </ac:picMkLst>
        </pc:picChg>
      </pc:sldChg>
      <pc:sldChg chg="modSp add mod">
        <pc:chgData name="Arthur Graus" userId="8eea4202-ed45-4e99-ae2f-24d5bb7f00de" providerId="ADAL" clId="{823C2372-8662-49E6-B4CD-22DD31585B0A}" dt="2023-03-08T18:45:44.180" v="3197" actId="20577"/>
        <pc:sldMkLst>
          <pc:docMk/>
          <pc:sldMk cId="4028907681" sldId="497"/>
        </pc:sldMkLst>
        <pc:spChg chg="mod">
          <ac:chgData name="Arthur Graus" userId="8eea4202-ed45-4e99-ae2f-24d5bb7f00de" providerId="ADAL" clId="{823C2372-8662-49E6-B4CD-22DD31585B0A}" dt="2023-03-08T18:45:44.180" v="3197" actId="20577"/>
          <ac:spMkLst>
            <pc:docMk/>
            <pc:sldMk cId="4028907681" sldId="497"/>
            <ac:spMk id="4" creationId="{8674D5DD-CE05-4869-9E42-FBF2E48DFB9B}"/>
          </ac:spMkLst>
        </pc:sp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57418210" sldId="501"/>
        </pc:sldMkLst>
      </pc:sldChg>
      <pc:sldChg chg="add">
        <pc:chgData name="Arthur Graus" userId="8eea4202-ed45-4e99-ae2f-24d5bb7f00de" providerId="ADAL" clId="{823C2372-8662-49E6-B4CD-22DD31585B0A}" dt="2023-03-08T18:45:37.506" v="3193"/>
        <pc:sldMkLst>
          <pc:docMk/>
          <pc:sldMk cId="3279390004" sldId="502"/>
        </pc:sldMkLst>
      </pc:sldChg>
      <pc:sldChg chg="add">
        <pc:chgData name="Arthur Graus" userId="8eea4202-ed45-4e99-ae2f-24d5bb7f00de" providerId="ADAL" clId="{823C2372-8662-49E6-B4CD-22DD31585B0A}" dt="2023-03-08T18:45:37.506" v="3193"/>
        <pc:sldMkLst>
          <pc:docMk/>
          <pc:sldMk cId="584722267" sldId="503"/>
        </pc:sldMkLst>
      </pc:sldChg>
      <pc:sldChg chg="modSp add mod">
        <pc:chgData name="Arthur Graus" userId="8eea4202-ed45-4e99-ae2f-24d5bb7f00de" providerId="ADAL" clId="{823C2372-8662-49E6-B4CD-22DD31585B0A}" dt="2023-03-10T07:03:32.137" v="3988" actId="1036"/>
        <pc:sldMkLst>
          <pc:docMk/>
          <pc:sldMk cId="3989175743" sldId="504"/>
        </pc:sldMkLst>
        <pc:picChg chg="mod">
          <ac:chgData name="Arthur Graus" userId="8eea4202-ed45-4e99-ae2f-24d5bb7f00de" providerId="ADAL" clId="{823C2372-8662-49E6-B4CD-22DD31585B0A}" dt="2023-03-10T07:03:32.137" v="3988" actId="1036"/>
          <ac:picMkLst>
            <pc:docMk/>
            <pc:sldMk cId="3989175743" sldId="504"/>
            <ac:picMk id="4" creationId="{27704339-6EAA-4DB3-BA98-B76A56DD66B7}"/>
          </ac:picMkLst>
        </pc:picChg>
      </pc:sldChg>
      <pc:sldChg chg="modSp add mod">
        <pc:chgData name="Arthur Graus" userId="8eea4202-ed45-4e99-ae2f-24d5bb7f00de" providerId="ADAL" clId="{823C2372-8662-49E6-B4CD-22DD31585B0A}" dt="2023-03-03T13:11:15.769" v="2187" actId="113"/>
        <pc:sldMkLst>
          <pc:docMk/>
          <pc:sldMk cId="3379115194" sldId="505"/>
        </pc:sldMkLst>
        <pc:spChg chg="mod">
          <ac:chgData name="Arthur Graus" userId="8eea4202-ed45-4e99-ae2f-24d5bb7f00de" providerId="ADAL" clId="{823C2372-8662-49E6-B4CD-22DD31585B0A}" dt="2023-03-03T13:11:15.769" v="2187" actId="113"/>
          <ac:spMkLst>
            <pc:docMk/>
            <pc:sldMk cId="3379115194" sldId="505"/>
            <ac:spMk id="3" creationId="{15D95F43-D61D-41E7-929C-86F386F95801}"/>
          </ac:spMkLst>
        </pc:spChg>
        <pc:spChg chg="mod">
          <ac:chgData name="Arthur Graus" userId="8eea4202-ed45-4e99-ae2f-24d5bb7f00de" providerId="ADAL" clId="{823C2372-8662-49E6-B4CD-22DD31585B0A}" dt="2023-02-15T10:16:00.280" v="15"/>
          <ac:spMkLst>
            <pc:docMk/>
            <pc:sldMk cId="3379115194" sldId="505"/>
            <ac:spMk id="4" creationId="{865AA00E-8C3E-4A44-8E96-CD85FBDF5DA5}"/>
          </ac:spMkLst>
        </pc:sp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190462773" sldId="509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4269726170" sldId="510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837977379" sldId="511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96747940" sldId="512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2994039950" sldId="513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168523486" sldId="515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559869058" sldId="516"/>
        </pc:sldMkLst>
      </pc:sldChg>
      <pc:sldChg chg="del">
        <pc:chgData name="Arthur Graus" userId="8eea4202-ed45-4e99-ae2f-24d5bb7f00de" providerId="ADAL" clId="{823C2372-8662-49E6-B4CD-22DD31585B0A}" dt="2023-02-15T10:16:57.131" v="28" actId="47"/>
        <pc:sldMkLst>
          <pc:docMk/>
          <pc:sldMk cId="1639006606" sldId="517"/>
        </pc:sldMkLst>
      </pc:sldChg>
      <pc:sldChg chg="add">
        <pc:chgData name="Arthur Graus" userId="8eea4202-ed45-4e99-ae2f-24d5bb7f00de" providerId="ADAL" clId="{823C2372-8662-49E6-B4CD-22DD31585B0A}" dt="2023-03-08T18:45:37.506" v="3193"/>
        <pc:sldMkLst>
          <pc:docMk/>
          <pc:sldMk cId="2105114506" sldId="521"/>
        </pc:sldMkLst>
      </pc:sldChg>
      <pc:sldChg chg="add">
        <pc:chgData name="Arthur Graus" userId="8eea4202-ed45-4e99-ae2f-24d5bb7f00de" providerId="ADAL" clId="{823C2372-8662-49E6-B4CD-22DD31585B0A}" dt="2023-03-08T18:45:37.506" v="3193"/>
        <pc:sldMkLst>
          <pc:docMk/>
          <pc:sldMk cId="1976729710" sldId="524"/>
        </pc:sldMkLst>
      </pc:sldChg>
      <pc:sldChg chg="modSp del mod ord">
        <pc:chgData name="Arthur Graus" userId="8eea4202-ed45-4e99-ae2f-24d5bb7f00de" providerId="ADAL" clId="{823C2372-8662-49E6-B4CD-22DD31585B0A}" dt="2023-03-03T13:17:35.885" v="2300" actId="47"/>
        <pc:sldMkLst>
          <pc:docMk/>
          <pc:sldMk cId="2316443630" sldId="525"/>
        </pc:sldMkLst>
        <pc:spChg chg="mod">
          <ac:chgData name="Arthur Graus" userId="8eea4202-ed45-4e99-ae2f-24d5bb7f00de" providerId="ADAL" clId="{823C2372-8662-49E6-B4CD-22DD31585B0A}" dt="2023-02-15T10:28:43.083" v="292" actId="20577"/>
          <ac:spMkLst>
            <pc:docMk/>
            <pc:sldMk cId="2316443630" sldId="525"/>
            <ac:spMk id="4" creationId="{1A425BCF-AFDD-404A-8773-7BA83EE5CBEF}"/>
          </ac:spMkLst>
        </pc:spChg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26613971" sldId="526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965887914" sldId="529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557432753" sldId="530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1685861151" sldId="531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509587043" sldId="532"/>
        </pc:sldMkLst>
      </pc:sldChg>
      <pc:sldChg chg="del">
        <pc:chgData name="Arthur Graus" userId="8eea4202-ed45-4e99-ae2f-24d5bb7f00de" providerId="ADAL" clId="{823C2372-8662-49E6-B4CD-22DD31585B0A}" dt="2023-02-15T10:16:52.287" v="27" actId="47"/>
        <pc:sldMkLst>
          <pc:docMk/>
          <pc:sldMk cId="4076294666" sldId="533"/>
        </pc:sldMkLst>
      </pc:sldChg>
      <pc:sldChg chg="addSp delSp modSp add mod setBg">
        <pc:chgData name="Arthur Graus" userId="8eea4202-ed45-4e99-ae2f-24d5bb7f00de" providerId="ADAL" clId="{823C2372-8662-49E6-B4CD-22DD31585B0A}" dt="2023-03-03T13:52:54.031" v="2570" actId="27636"/>
        <pc:sldMkLst>
          <pc:docMk/>
          <pc:sldMk cId="2505934518" sldId="534"/>
        </pc:sldMkLst>
        <pc:spChg chg="mod">
          <ac:chgData name="Arthur Graus" userId="8eea4202-ed45-4e99-ae2f-24d5bb7f00de" providerId="ADAL" clId="{823C2372-8662-49E6-B4CD-22DD31585B0A}" dt="2023-03-03T13:52:54.031" v="2570" actId="27636"/>
          <ac:spMkLst>
            <pc:docMk/>
            <pc:sldMk cId="2505934518" sldId="534"/>
            <ac:spMk id="2" creationId="{38A1BC5F-F486-4C1E-88EE-BAB4CDD2EE1B}"/>
          </ac:spMkLst>
        </pc:spChg>
        <pc:spChg chg="mod">
          <ac:chgData name="Arthur Graus" userId="8eea4202-ed45-4e99-ae2f-24d5bb7f00de" providerId="ADAL" clId="{823C2372-8662-49E6-B4CD-22DD31585B0A}" dt="2023-03-03T13:52:54.011" v="2569"/>
          <ac:spMkLst>
            <pc:docMk/>
            <pc:sldMk cId="2505934518" sldId="534"/>
            <ac:spMk id="3" creationId="{C1080718-E273-4DFF-889D-BAB18E6FED55}"/>
          </ac:spMkLst>
        </pc:spChg>
        <pc:spChg chg="add del mod">
          <ac:chgData name="Arthur Graus" userId="8eea4202-ed45-4e99-ae2f-24d5bb7f00de" providerId="ADAL" clId="{823C2372-8662-49E6-B4CD-22DD31585B0A}" dt="2023-03-03T13:52:54.011" v="2569"/>
          <ac:spMkLst>
            <pc:docMk/>
            <pc:sldMk cId="2505934518" sldId="534"/>
            <ac:spMk id="4" creationId="{561DED9C-6FE3-C3B7-31D5-6D37CDA50BA0}"/>
          </ac:spMkLst>
        </pc:spChg>
        <pc:spChg chg="add del mod">
          <ac:chgData name="Arthur Graus" userId="8eea4202-ed45-4e99-ae2f-24d5bb7f00de" providerId="ADAL" clId="{823C2372-8662-49E6-B4CD-22DD31585B0A}" dt="2023-03-03T13:52:54.011" v="2569"/>
          <ac:spMkLst>
            <pc:docMk/>
            <pc:sldMk cId="2505934518" sldId="534"/>
            <ac:spMk id="6" creationId="{A18AD300-848A-E01D-28D1-247BE522D57B}"/>
          </ac:spMkLst>
        </pc:spChg>
      </pc:sldChg>
      <pc:sldChg chg="addSp delSp modSp add mod modClrScheme chgLayout">
        <pc:chgData name="Arthur Graus" userId="8eea4202-ed45-4e99-ae2f-24d5bb7f00de" providerId="ADAL" clId="{823C2372-8662-49E6-B4CD-22DD31585B0A}" dt="2023-03-03T13:08:15.532" v="2075" actId="1076"/>
        <pc:sldMkLst>
          <pc:docMk/>
          <pc:sldMk cId="795227993" sldId="535"/>
        </pc:sldMkLst>
        <pc:spChg chg="mod ord">
          <ac:chgData name="Arthur Graus" userId="8eea4202-ed45-4e99-ae2f-24d5bb7f00de" providerId="ADAL" clId="{823C2372-8662-49E6-B4CD-22DD31585B0A}" dt="2023-03-03T13:08:05.850" v="2073" actId="700"/>
          <ac:spMkLst>
            <pc:docMk/>
            <pc:sldMk cId="795227993" sldId="535"/>
            <ac:spMk id="4" creationId="{4C42C0C0-B60A-430F-995A-9E0C4C8ED2B0}"/>
          </ac:spMkLst>
        </pc:spChg>
        <pc:spChg chg="mod ord">
          <ac:chgData name="Arthur Graus" userId="8eea4202-ed45-4e99-ae2f-24d5bb7f00de" providerId="ADAL" clId="{823C2372-8662-49E6-B4CD-22DD31585B0A}" dt="2023-03-03T13:08:05.850" v="2073" actId="700"/>
          <ac:spMkLst>
            <pc:docMk/>
            <pc:sldMk cId="795227993" sldId="535"/>
            <ac:spMk id="5" creationId="{EE245579-F1E9-4769-B257-31F03CA6D692}"/>
          </ac:spMkLst>
        </pc:spChg>
        <pc:spChg chg="del">
          <ac:chgData name="Arthur Graus" userId="8eea4202-ed45-4e99-ae2f-24d5bb7f00de" providerId="ADAL" clId="{823C2372-8662-49E6-B4CD-22DD31585B0A}" dt="2023-03-03T13:08:11.632" v="2074" actId="478"/>
          <ac:spMkLst>
            <pc:docMk/>
            <pc:sldMk cId="795227993" sldId="535"/>
            <ac:spMk id="6" creationId="{87D980A7-F18B-4246-800E-B588868F9AF5}"/>
          </ac:spMkLst>
        </pc:spChg>
        <pc:spChg chg="add del mod">
          <ac:chgData name="Arthur Graus" userId="8eea4202-ed45-4e99-ae2f-24d5bb7f00de" providerId="ADAL" clId="{823C2372-8662-49E6-B4CD-22DD31585B0A}" dt="2023-03-03T13:03:58.542" v="2036"/>
          <ac:spMkLst>
            <pc:docMk/>
            <pc:sldMk cId="795227993" sldId="535"/>
            <ac:spMk id="7" creationId="{3155677C-CFCA-8AFB-B9EB-EEA5728E1BB1}"/>
          </ac:spMkLst>
        </pc:spChg>
        <pc:spChg chg="add del mod">
          <ac:chgData name="Arthur Graus" userId="8eea4202-ed45-4e99-ae2f-24d5bb7f00de" providerId="ADAL" clId="{823C2372-8662-49E6-B4CD-22DD31585B0A}" dt="2023-03-03T13:03:58.542" v="2036"/>
          <ac:spMkLst>
            <pc:docMk/>
            <pc:sldMk cId="795227993" sldId="535"/>
            <ac:spMk id="8" creationId="{3770A9F0-A695-2371-30AE-57DA50445613}"/>
          </ac:spMkLst>
        </pc:spChg>
        <pc:picChg chg="mod">
          <ac:chgData name="Arthur Graus" userId="8eea4202-ed45-4e99-ae2f-24d5bb7f00de" providerId="ADAL" clId="{823C2372-8662-49E6-B4CD-22DD31585B0A}" dt="2023-03-03T13:08:15.532" v="2075" actId="1076"/>
          <ac:picMkLst>
            <pc:docMk/>
            <pc:sldMk cId="795227993" sldId="535"/>
            <ac:picMk id="2" creationId="{E6A15CA2-E021-4700-AF6B-D542DE5AA947}"/>
          </ac:picMkLst>
        </pc:picChg>
      </pc:sldChg>
      <pc:sldChg chg="modSp add mod">
        <pc:chgData name="Arthur Graus" userId="8eea4202-ed45-4e99-ae2f-24d5bb7f00de" providerId="ADAL" clId="{823C2372-8662-49E6-B4CD-22DD31585B0A}" dt="2023-03-03T13:13:07.102" v="2211" actId="6549"/>
        <pc:sldMkLst>
          <pc:docMk/>
          <pc:sldMk cId="3719888109" sldId="536"/>
        </pc:sldMkLst>
        <pc:spChg chg="mod">
          <ac:chgData name="Arthur Graus" userId="8eea4202-ed45-4e99-ae2f-24d5bb7f00de" providerId="ADAL" clId="{823C2372-8662-49E6-B4CD-22DD31585B0A}" dt="2023-03-03T13:13:07.102" v="2211" actId="6549"/>
          <ac:spMkLst>
            <pc:docMk/>
            <pc:sldMk cId="3719888109" sldId="536"/>
            <ac:spMk id="5" creationId="{2EB9DEDA-8CCE-C76C-EEF3-155C1E290799}"/>
          </ac:spMkLst>
        </pc:spChg>
      </pc:sldChg>
      <pc:sldChg chg="modSp add del mod">
        <pc:chgData name="Arthur Graus" userId="8eea4202-ed45-4e99-ae2f-24d5bb7f00de" providerId="ADAL" clId="{823C2372-8662-49E6-B4CD-22DD31585B0A}" dt="2023-03-03T13:12:36.662" v="2193" actId="47"/>
        <pc:sldMkLst>
          <pc:docMk/>
          <pc:sldMk cId="2316313144" sldId="537"/>
        </pc:sldMkLst>
        <pc:spChg chg="mod">
          <ac:chgData name="Arthur Graus" userId="8eea4202-ed45-4e99-ae2f-24d5bb7f00de" providerId="ADAL" clId="{823C2372-8662-49E6-B4CD-22DD31585B0A}" dt="2023-02-15T10:24:25.116" v="199" actId="20577"/>
          <ac:spMkLst>
            <pc:docMk/>
            <pc:sldMk cId="2316313144" sldId="537"/>
            <ac:spMk id="4" creationId="{1A425BCF-AFDD-404A-8773-7BA83EE5CBEF}"/>
          </ac:spMkLst>
        </pc:spChg>
      </pc:sldChg>
      <pc:sldChg chg="modSp new del mod">
        <pc:chgData name="Arthur Graus" userId="8eea4202-ed45-4e99-ae2f-24d5bb7f00de" providerId="ADAL" clId="{823C2372-8662-49E6-B4CD-22DD31585B0A}" dt="2023-02-15T10:23:35.058" v="158" actId="47"/>
        <pc:sldMkLst>
          <pc:docMk/>
          <pc:sldMk cId="37235864" sldId="538"/>
        </pc:sldMkLst>
        <pc:spChg chg="mod">
          <ac:chgData name="Arthur Graus" userId="8eea4202-ed45-4e99-ae2f-24d5bb7f00de" providerId="ADAL" clId="{823C2372-8662-49E6-B4CD-22DD31585B0A}" dt="2023-02-15T10:21:00.002" v="73" actId="27636"/>
          <ac:spMkLst>
            <pc:docMk/>
            <pc:sldMk cId="37235864" sldId="538"/>
            <ac:spMk id="2" creationId="{94EB37FE-EE60-FC97-0760-28CC09EB4B65}"/>
          </ac:spMkLst>
        </pc:spChg>
      </pc:sldChg>
      <pc:sldChg chg="modSp add mod">
        <pc:chgData name="Arthur Graus" userId="8eea4202-ed45-4e99-ae2f-24d5bb7f00de" providerId="ADAL" clId="{823C2372-8662-49E6-B4CD-22DD31585B0A}" dt="2023-03-03T13:08:27.332" v="2076" actId="6549"/>
        <pc:sldMkLst>
          <pc:docMk/>
          <pc:sldMk cId="48152351" sldId="539"/>
        </pc:sldMkLst>
        <pc:spChg chg="mod">
          <ac:chgData name="Arthur Graus" userId="8eea4202-ed45-4e99-ae2f-24d5bb7f00de" providerId="ADAL" clId="{823C2372-8662-49E6-B4CD-22DD31585B0A}" dt="2023-03-03T13:08:27.332" v="2076" actId="6549"/>
          <ac:spMkLst>
            <pc:docMk/>
            <pc:sldMk cId="48152351" sldId="539"/>
            <ac:spMk id="5" creationId="{2EB9DEDA-8CCE-C76C-EEF3-155C1E290799}"/>
          </ac:spMkLst>
        </pc:spChg>
      </pc:sldChg>
      <pc:sldChg chg="modSp add del mod">
        <pc:chgData name="Arthur Graus" userId="8eea4202-ed45-4e99-ae2f-24d5bb7f00de" providerId="ADAL" clId="{823C2372-8662-49E6-B4CD-22DD31585B0A}" dt="2023-03-03T13:03:24.662" v="2034" actId="47"/>
        <pc:sldMkLst>
          <pc:docMk/>
          <pc:sldMk cId="1180685045" sldId="540"/>
        </pc:sldMkLst>
        <pc:spChg chg="mod">
          <ac:chgData name="Arthur Graus" userId="8eea4202-ed45-4e99-ae2f-24d5bb7f00de" providerId="ADAL" clId="{823C2372-8662-49E6-B4CD-22DD31585B0A}" dt="2023-02-15T10:21:55.868" v="152" actId="20577"/>
          <ac:spMkLst>
            <pc:docMk/>
            <pc:sldMk cId="1180685045" sldId="540"/>
            <ac:spMk id="4" creationId="{1A425BCF-AFDD-404A-8773-7BA83EE5CBEF}"/>
          </ac:spMkLst>
        </pc:spChg>
      </pc:sldChg>
      <pc:sldChg chg="modSp add del mod">
        <pc:chgData name="Arthur Graus" userId="8eea4202-ed45-4e99-ae2f-24d5bb7f00de" providerId="ADAL" clId="{823C2372-8662-49E6-B4CD-22DD31585B0A}" dt="2023-03-03T13:15:36.242" v="2231" actId="47"/>
        <pc:sldMkLst>
          <pc:docMk/>
          <pc:sldMk cId="3355800051" sldId="541"/>
        </pc:sldMkLst>
        <pc:spChg chg="mod">
          <ac:chgData name="Arthur Graus" userId="8eea4202-ed45-4e99-ae2f-24d5bb7f00de" providerId="ADAL" clId="{823C2372-8662-49E6-B4CD-22DD31585B0A}" dt="2023-02-15T10:26:55.407" v="233" actId="20577"/>
          <ac:spMkLst>
            <pc:docMk/>
            <pc:sldMk cId="3355800051" sldId="541"/>
            <ac:spMk id="4" creationId="{1A425BCF-AFDD-404A-8773-7BA83EE5CBEF}"/>
          </ac:spMkLst>
        </pc:spChg>
      </pc:sldChg>
      <pc:sldChg chg="modSp new mod">
        <pc:chgData name="Arthur Graus" userId="8eea4202-ed45-4e99-ae2f-24d5bb7f00de" providerId="ADAL" clId="{823C2372-8662-49E6-B4CD-22DD31585B0A}" dt="2023-03-03T12:01:45.429" v="1180" actId="6549"/>
        <pc:sldMkLst>
          <pc:docMk/>
          <pc:sldMk cId="1489442063" sldId="542"/>
        </pc:sldMkLst>
        <pc:spChg chg="mod">
          <ac:chgData name="Arthur Graus" userId="8eea4202-ed45-4e99-ae2f-24d5bb7f00de" providerId="ADAL" clId="{823C2372-8662-49E6-B4CD-22DD31585B0A}" dt="2023-03-03T12:01:45.429" v="1180" actId="6549"/>
          <ac:spMkLst>
            <pc:docMk/>
            <pc:sldMk cId="1489442063" sldId="542"/>
            <ac:spMk id="2" creationId="{7080B8B6-6C90-F4CA-0EE3-EA3DD49BAD44}"/>
          </ac:spMkLst>
        </pc:spChg>
      </pc:sldChg>
      <pc:sldChg chg="addSp delSp modSp new mod modClrScheme modAnim chgLayout">
        <pc:chgData name="Arthur Graus" userId="8eea4202-ed45-4e99-ae2f-24d5bb7f00de" providerId="ADAL" clId="{823C2372-8662-49E6-B4CD-22DD31585B0A}" dt="2023-03-10T09:08:05.507" v="4534"/>
        <pc:sldMkLst>
          <pc:docMk/>
          <pc:sldMk cId="2527892574" sldId="543"/>
        </pc:sldMkLst>
        <pc:spChg chg="add del mod ord">
          <ac:chgData name="Arthur Graus" userId="8eea4202-ed45-4e99-ae2f-24d5bb7f00de" providerId="ADAL" clId="{823C2372-8662-49E6-B4CD-22DD31585B0A}" dt="2023-02-15T10:29:30.130" v="298" actId="700"/>
          <ac:spMkLst>
            <pc:docMk/>
            <pc:sldMk cId="2527892574" sldId="543"/>
            <ac:spMk id="2" creationId="{18FFDEA8-4A8B-EB2A-9A15-F1CB16ED21B7}"/>
          </ac:spMkLst>
        </pc:spChg>
        <pc:spChg chg="add del mod ord">
          <ac:chgData name="Arthur Graus" userId="8eea4202-ed45-4e99-ae2f-24d5bb7f00de" providerId="ADAL" clId="{823C2372-8662-49E6-B4CD-22DD31585B0A}" dt="2023-02-15T10:29:30.130" v="298" actId="700"/>
          <ac:spMkLst>
            <pc:docMk/>
            <pc:sldMk cId="2527892574" sldId="543"/>
            <ac:spMk id="3" creationId="{C96A7AE8-66D8-9FAD-0D1B-B4D8021600F6}"/>
          </ac:spMkLst>
        </pc:spChg>
        <pc:spChg chg="add mod ord">
          <ac:chgData name="Arthur Graus" userId="8eea4202-ed45-4e99-ae2f-24d5bb7f00de" providerId="ADAL" clId="{823C2372-8662-49E6-B4CD-22DD31585B0A}" dt="2023-03-03T13:52:37.023" v="2567" actId="700"/>
          <ac:spMkLst>
            <pc:docMk/>
            <pc:sldMk cId="2527892574" sldId="543"/>
            <ac:spMk id="4" creationId="{0F18B283-B6A8-09A3-60FD-88067F7BC814}"/>
          </ac:spMkLst>
        </pc:spChg>
        <pc:spChg chg="add mod ord">
          <ac:chgData name="Arthur Graus" userId="8eea4202-ed45-4e99-ae2f-24d5bb7f00de" providerId="ADAL" clId="{823C2372-8662-49E6-B4CD-22DD31585B0A}" dt="2023-03-10T09:01:12.236" v="4481" actId="6549"/>
          <ac:spMkLst>
            <pc:docMk/>
            <pc:sldMk cId="2527892574" sldId="543"/>
            <ac:spMk id="5" creationId="{0DD4B5BC-47D5-84DB-F70E-88813ABA396B}"/>
          </ac:spMkLst>
        </pc:spChg>
        <pc:picChg chg="add del">
          <ac:chgData name="Arthur Graus" userId="8eea4202-ed45-4e99-ae2f-24d5bb7f00de" providerId="ADAL" clId="{823C2372-8662-49E6-B4CD-22DD31585B0A}" dt="2023-03-10T09:01:41.737" v="4483" actId="478"/>
          <ac:picMkLst>
            <pc:docMk/>
            <pc:sldMk cId="2527892574" sldId="543"/>
            <ac:picMk id="2" creationId="{C5F43265-E622-406D-86FA-846286140A84}"/>
          </ac:picMkLst>
        </pc:picChg>
        <pc:picChg chg="add mod">
          <ac:chgData name="Arthur Graus" userId="8eea4202-ed45-4e99-ae2f-24d5bb7f00de" providerId="ADAL" clId="{823C2372-8662-49E6-B4CD-22DD31585B0A}" dt="2023-03-10T09:02:08.787" v="4489" actId="1076"/>
          <ac:picMkLst>
            <pc:docMk/>
            <pc:sldMk cId="2527892574" sldId="543"/>
            <ac:picMk id="3" creationId="{41A1712F-9B4F-16E2-08D0-5265F68B2207}"/>
          </ac:picMkLst>
        </pc:picChg>
        <pc:picChg chg="add mod">
          <ac:chgData name="Arthur Graus" userId="8eea4202-ed45-4e99-ae2f-24d5bb7f00de" providerId="ADAL" clId="{823C2372-8662-49E6-B4CD-22DD31585B0A}" dt="2023-03-10T09:02:58.279" v="4499" actId="1076"/>
          <ac:picMkLst>
            <pc:docMk/>
            <pc:sldMk cId="2527892574" sldId="543"/>
            <ac:picMk id="6" creationId="{98758307-BA25-A7F9-4424-9B3CE3DF6794}"/>
          </ac:picMkLst>
        </pc:picChg>
        <pc:picChg chg="add mod">
          <ac:chgData name="Arthur Graus" userId="8eea4202-ed45-4e99-ae2f-24d5bb7f00de" providerId="ADAL" clId="{823C2372-8662-49E6-B4CD-22DD31585B0A}" dt="2023-03-10T09:03:32.229" v="4506" actId="14100"/>
          <ac:picMkLst>
            <pc:docMk/>
            <pc:sldMk cId="2527892574" sldId="543"/>
            <ac:picMk id="7" creationId="{2101BCF0-78F5-D4DC-0AA0-5CD8AEB41F8E}"/>
          </ac:picMkLst>
        </pc:picChg>
        <pc:picChg chg="add mod">
          <ac:chgData name="Arthur Graus" userId="8eea4202-ed45-4e99-ae2f-24d5bb7f00de" providerId="ADAL" clId="{823C2372-8662-49E6-B4CD-22DD31585B0A}" dt="2023-03-10T09:05:27.937" v="4516" actId="1076"/>
          <ac:picMkLst>
            <pc:docMk/>
            <pc:sldMk cId="2527892574" sldId="543"/>
            <ac:picMk id="8" creationId="{04A3B9A5-3025-4A1F-3CF0-FBCB3DEBD05D}"/>
          </ac:picMkLst>
        </pc:picChg>
        <pc:picChg chg="add mod">
          <ac:chgData name="Arthur Graus" userId="8eea4202-ed45-4e99-ae2f-24d5bb7f00de" providerId="ADAL" clId="{823C2372-8662-49E6-B4CD-22DD31585B0A}" dt="2023-03-10T09:06:24.010" v="4521" actId="1076"/>
          <ac:picMkLst>
            <pc:docMk/>
            <pc:sldMk cId="2527892574" sldId="543"/>
            <ac:picMk id="9" creationId="{B8EDDA37-AA44-08AB-FAE7-77D656EBA8CF}"/>
          </ac:picMkLst>
        </pc:picChg>
        <pc:picChg chg="add mod">
          <ac:chgData name="Arthur Graus" userId="8eea4202-ed45-4e99-ae2f-24d5bb7f00de" providerId="ADAL" clId="{823C2372-8662-49E6-B4CD-22DD31585B0A}" dt="2023-03-10T09:07:49.943" v="4530" actId="1076"/>
          <ac:picMkLst>
            <pc:docMk/>
            <pc:sldMk cId="2527892574" sldId="543"/>
            <ac:picMk id="10" creationId="{D7954CBF-3CE3-4577-C8F3-C861518B280A}"/>
          </ac:picMkLst>
        </pc:picChg>
      </pc:sldChg>
      <pc:sldChg chg="addSp delSp modSp new mod ord modClrScheme chgLayout">
        <pc:chgData name="Arthur Graus" userId="8eea4202-ed45-4e99-ae2f-24d5bb7f00de" providerId="ADAL" clId="{823C2372-8662-49E6-B4CD-22DD31585B0A}" dt="2023-03-09T20:47:54.456" v="3491" actId="14100"/>
        <pc:sldMkLst>
          <pc:docMk/>
          <pc:sldMk cId="2684103928" sldId="544"/>
        </pc:sldMkLst>
        <pc:spChg chg="mod ord">
          <ac:chgData name="Arthur Graus" userId="8eea4202-ed45-4e99-ae2f-24d5bb7f00de" providerId="ADAL" clId="{823C2372-8662-49E6-B4CD-22DD31585B0A}" dt="2023-03-09T20:44:53.424" v="3442" actId="20577"/>
          <ac:spMkLst>
            <pc:docMk/>
            <pc:sldMk cId="2684103928" sldId="544"/>
            <ac:spMk id="2" creationId="{FC494A1A-40C0-FE5A-2111-060C02FD5D34}"/>
          </ac:spMkLst>
        </pc:spChg>
        <pc:spChg chg="del mod ord">
          <ac:chgData name="Arthur Graus" userId="8eea4202-ed45-4e99-ae2f-24d5bb7f00de" providerId="ADAL" clId="{823C2372-8662-49E6-B4CD-22DD31585B0A}" dt="2023-03-09T20:40:59.496" v="3396" actId="700"/>
          <ac:spMkLst>
            <pc:docMk/>
            <pc:sldMk cId="2684103928" sldId="544"/>
            <ac:spMk id="3" creationId="{CC2D6113-D183-EBBB-CAFE-1AE609416673}"/>
          </ac:spMkLst>
        </pc:spChg>
        <pc:spChg chg="add del mod ord">
          <ac:chgData name="Arthur Graus" userId="8eea4202-ed45-4e99-ae2f-24d5bb7f00de" providerId="ADAL" clId="{823C2372-8662-49E6-B4CD-22DD31585B0A}" dt="2023-03-09T20:46:54.865" v="3455" actId="478"/>
          <ac:spMkLst>
            <pc:docMk/>
            <pc:sldMk cId="2684103928" sldId="544"/>
            <ac:spMk id="4" creationId="{F8C2D485-8FF5-FBD1-4B9C-1202ACA96DFE}"/>
          </ac:spMkLst>
        </pc:spChg>
        <pc:spChg chg="add mod">
          <ac:chgData name="Arthur Graus" userId="8eea4202-ed45-4e99-ae2f-24d5bb7f00de" providerId="ADAL" clId="{823C2372-8662-49E6-B4CD-22DD31585B0A}" dt="2023-03-09T20:47:27.667" v="3468" actId="113"/>
          <ac:spMkLst>
            <pc:docMk/>
            <pc:sldMk cId="2684103928" sldId="544"/>
            <ac:spMk id="11" creationId="{7B7980F6-6331-3CF4-0015-B3AED955C4A8}"/>
          </ac:spMkLst>
        </pc:spChg>
        <pc:spChg chg="add mod">
          <ac:chgData name="Arthur Graus" userId="8eea4202-ed45-4e99-ae2f-24d5bb7f00de" providerId="ADAL" clId="{823C2372-8662-49E6-B4CD-22DD31585B0A}" dt="2023-03-09T20:47:43.017" v="3489" actId="1036"/>
          <ac:spMkLst>
            <pc:docMk/>
            <pc:sldMk cId="2684103928" sldId="544"/>
            <ac:spMk id="12" creationId="{0AA5625E-625F-E22D-4C42-4F4E4B05CF76}"/>
          </ac:spMkLst>
        </pc:spChg>
        <pc:picChg chg="add mod">
          <ac:chgData name="Arthur Graus" userId="8eea4202-ed45-4e99-ae2f-24d5bb7f00de" providerId="ADAL" clId="{823C2372-8662-49E6-B4CD-22DD31585B0A}" dt="2023-03-09T20:47:54.456" v="3491" actId="14100"/>
          <ac:picMkLst>
            <pc:docMk/>
            <pc:sldMk cId="2684103928" sldId="544"/>
            <ac:picMk id="6" creationId="{50849FE6-9F36-4182-6409-BC80562D7490}"/>
          </ac:picMkLst>
        </pc:picChg>
        <pc:picChg chg="add mod">
          <ac:chgData name="Arthur Graus" userId="8eea4202-ed45-4e99-ae2f-24d5bb7f00de" providerId="ADAL" clId="{823C2372-8662-49E6-B4CD-22DD31585B0A}" dt="2023-03-09T20:47:43.017" v="3489" actId="1036"/>
          <ac:picMkLst>
            <pc:docMk/>
            <pc:sldMk cId="2684103928" sldId="544"/>
            <ac:picMk id="8" creationId="{F0454682-409A-7981-332E-711B0A34150E}"/>
          </ac:picMkLst>
        </pc:picChg>
        <pc:picChg chg="add mod modCrop">
          <ac:chgData name="Arthur Graus" userId="8eea4202-ed45-4e99-ae2f-24d5bb7f00de" providerId="ADAL" clId="{823C2372-8662-49E6-B4CD-22DD31585B0A}" dt="2023-03-09T20:47:09.516" v="3458" actId="1076"/>
          <ac:picMkLst>
            <pc:docMk/>
            <pc:sldMk cId="2684103928" sldId="544"/>
            <ac:picMk id="10" creationId="{7C85C966-8660-3DEC-92E6-67F87FC9AC97}"/>
          </ac:picMkLst>
        </pc:picChg>
      </pc:sldChg>
      <pc:sldChg chg="addSp delSp modSp new mod modClrScheme chgLayout">
        <pc:chgData name="Arthur Graus" userId="8eea4202-ed45-4e99-ae2f-24d5bb7f00de" providerId="ADAL" clId="{823C2372-8662-49E6-B4CD-22DD31585B0A}" dt="2023-03-10T06:43:52.043" v="3795" actId="207"/>
        <pc:sldMkLst>
          <pc:docMk/>
          <pc:sldMk cId="691799366" sldId="545"/>
        </pc:sldMkLst>
        <pc:spChg chg="add mod">
          <ac:chgData name="Arthur Graus" userId="8eea4202-ed45-4e99-ae2f-24d5bb7f00de" providerId="ADAL" clId="{823C2372-8662-49E6-B4CD-22DD31585B0A}" dt="2023-03-10T06:43:17.720" v="3759" actId="5793"/>
          <ac:spMkLst>
            <pc:docMk/>
            <pc:sldMk cId="691799366" sldId="545"/>
            <ac:spMk id="2" creationId="{D532B7F1-6F9D-DED1-F826-EB1E502BB7C8}"/>
          </ac:spMkLst>
        </pc:spChg>
        <pc:spChg chg="add mod">
          <ac:chgData name="Arthur Graus" userId="8eea4202-ed45-4e99-ae2f-24d5bb7f00de" providerId="ADAL" clId="{823C2372-8662-49E6-B4CD-22DD31585B0A}" dt="2023-03-10T06:43:52.043" v="3795" actId="207"/>
          <ac:spMkLst>
            <pc:docMk/>
            <pc:sldMk cId="691799366" sldId="545"/>
            <ac:spMk id="3" creationId="{BE660C7E-7C85-5F51-D8E2-BE2C36CD14EF}"/>
          </ac:spMkLst>
        </pc:spChg>
        <pc:spChg chg="add del mod">
          <ac:chgData name="Arthur Graus" userId="8eea4202-ed45-4e99-ae2f-24d5bb7f00de" providerId="ADAL" clId="{823C2372-8662-49E6-B4CD-22DD31585B0A}" dt="2023-03-03T16:45:22.224" v="3103" actId="478"/>
          <ac:spMkLst>
            <pc:docMk/>
            <pc:sldMk cId="691799366" sldId="545"/>
            <ac:spMk id="4" creationId="{60B7070D-7F43-8B31-4D9F-448A59B6FF93}"/>
          </ac:spMkLst>
        </pc:spChg>
        <pc:picChg chg="add del mod">
          <ac:chgData name="Arthur Graus" userId="8eea4202-ed45-4e99-ae2f-24d5bb7f00de" providerId="ADAL" clId="{823C2372-8662-49E6-B4CD-22DD31585B0A}" dt="2023-03-03T16:45:19.228" v="3102" actId="478"/>
          <ac:picMkLst>
            <pc:docMk/>
            <pc:sldMk cId="691799366" sldId="545"/>
            <ac:picMk id="5" creationId="{F787D1D1-6F62-601B-2B7A-642CBD7C1CAB}"/>
          </ac:picMkLst>
        </pc:picChg>
      </pc:sldChg>
      <pc:sldChg chg="delSp new mod modClrScheme chgLayout">
        <pc:chgData name="Arthur Graus" userId="8eea4202-ed45-4e99-ae2f-24d5bb7f00de" providerId="ADAL" clId="{823C2372-8662-49E6-B4CD-22DD31585B0A}" dt="2023-02-28T08:01:06.165" v="657" actId="700"/>
        <pc:sldMkLst>
          <pc:docMk/>
          <pc:sldMk cId="536653577" sldId="546"/>
        </pc:sldMkLst>
        <pc:spChg chg="del">
          <ac:chgData name="Arthur Graus" userId="8eea4202-ed45-4e99-ae2f-24d5bb7f00de" providerId="ADAL" clId="{823C2372-8662-49E6-B4CD-22DD31585B0A}" dt="2023-02-28T08:01:06.165" v="657" actId="700"/>
          <ac:spMkLst>
            <pc:docMk/>
            <pc:sldMk cId="536653577" sldId="546"/>
            <ac:spMk id="2" creationId="{203FAC4D-9CE9-345D-2F04-2E229D77F32F}"/>
          </ac:spMkLst>
        </pc:spChg>
        <pc:spChg chg="del">
          <ac:chgData name="Arthur Graus" userId="8eea4202-ed45-4e99-ae2f-24d5bb7f00de" providerId="ADAL" clId="{823C2372-8662-49E6-B4CD-22DD31585B0A}" dt="2023-02-28T08:01:06.165" v="657" actId="700"/>
          <ac:spMkLst>
            <pc:docMk/>
            <pc:sldMk cId="536653577" sldId="546"/>
            <ac:spMk id="3" creationId="{11AD117D-F8E6-BCEE-0FA3-9FC63FDDEFDA}"/>
          </ac:spMkLst>
        </pc:spChg>
      </pc:sldChg>
      <pc:sldChg chg="modSp add mod modClrScheme chgLayout">
        <pc:chgData name="Arthur Graus" userId="8eea4202-ed45-4e99-ae2f-24d5bb7f00de" providerId="ADAL" clId="{823C2372-8662-49E6-B4CD-22DD31585B0A}" dt="2023-03-03T12:42:51.163" v="1428" actId="20577"/>
        <pc:sldMkLst>
          <pc:docMk/>
          <pc:sldMk cId="3714225298" sldId="547"/>
        </pc:sldMkLst>
        <pc:spChg chg="mod ord">
          <ac:chgData name="Arthur Graus" userId="8eea4202-ed45-4e99-ae2f-24d5bb7f00de" providerId="ADAL" clId="{823C2372-8662-49E6-B4CD-22DD31585B0A}" dt="2023-03-03T12:42:51.163" v="1428" actId="20577"/>
          <ac:spMkLst>
            <pc:docMk/>
            <pc:sldMk cId="3714225298" sldId="547"/>
            <ac:spMk id="2" creationId="{7080B8B6-6C90-F4CA-0EE3-EA3DD49BAD44}"/>
          </ac:spMkLst>
        </pc:spChg>
      </pc:sldChg>
      <pc:sldChg chg="modSp add mod">
        <pc:chgData name="Arthur Graus" userId="8eea4202-ed45-4e99-ae2f-24d5bb7f00de" providerId="ADAL" clId="{823C2372-8662-49E6-B4CD-22DD31585B0A}" dt="2023-03-03T11:40:58.340" v="1170" actId="6549"/>
        <pc:sldMkLst>
          <pc:docMk/>
          <pc:sldMk cId="3426680124" sldId="548"/>
        </pc:sldMkLst>
        <pc:spChg chg="mod">
          <ac:chgData name="Arthur Graus" userId="8eea4202-ed45-4e99-ae2f-24d5bb7f00de" providerId="ADAL" clId="{823C2372-8662-49E6-B4CD-22DD31585B0A}" dt="2023-03-03T11:40:58.340" v="1170" actId="6549"/>
          <ac:spMkLst>
            <pc:docMk/>
            <pc:sldMk cId="3426680124" sldId="548"/>
            <ac:spMk id="2" creationId="{7080B8B6-6C90-F4CA-0EE3-EA3DD49BAD44}"/>
          </ac:spMkLst>
        </pc:spChg>
      </pc:sldChg>
      <pc:sldChg chg="modSp add mod">
        <pc:chgData name="Arthur Graus" userId="8eea4202-ed45-4e99-ae2f-24d5bb7f00de" providerId="ADAL" clId="{823C2372-8662-49E6-B4CD-22DD31585B0A}" dt="2023-03-03T11:41:06.084" v="1173" actId="20577"/>
        <pc:sldMkLst>
          <pc:docMk/>
          <pc:sldMk cId="3163252421" sldId="549"/>
        </pc:sldMkLst>
        <pc:spChg chg="mod">
          <ac:chgData name="Arthur Graus" userId="8eea4202-ed45-4e99-ae2f-24d5bb7f00de" providerId="ADAL" clId="{823C2372-8662-49E6-B4CD-22DD31585B0A}" dt="2023-03-03T11:41:06.084" v="1173" actId="20577"/>
          <ac:spMkLst>
            <pc:docMk/>
            <pc:sldMk cId="3163252421" sldId="549"/>
            <ac:spMk id="2" creationId="{7080B8B6-6C90-F4CA-0EE3-EA3DD49BAD44}"/>
          </ac:spMkLst>
        </pc:spChg>
      </pc:sldChg>
      <pc:sldChg chg="modSp add mod">
        <pc:chgData name="Arthur Graus" userId="8eea4202-ed45-4e99-ae2f-24d5bb7f00de" providerId="ADAL" clId="{823C2372-8662-49E6-B4CD-22DD31585B0A}" dt="2023-03-03T11:41:13.463" v="1176" actId="6549"/>
        <pc:sldMkLst>
          <pc:docMk/>
          <pc:sldMk cId="3160334032" sldId="550"/>
        </pc:sldMkLst>
        <pc:spChg chg="mod">
          <ac:chgData name="Arthur Graus" userId="8eea4202-ed45-4e99-ae2f-24d5bb7f00de" providerId="ADAL" clId="{823C2372-8662-49E6-B4CD-22DD31585B0A}" dt="2023-03-03T11:41:13.463" v="1176" actId="6549"/>
          <ac:spMkLst>
            <pc:docMk/>
            <pc:sldMk cId="3160334032" sldId="550"/>
            <ac:spMk id="2" creationId="{7080B8B6-6C90-F4CA-0EE3-EA3DD49BAD44}"/>
          </ac:spMkLst>
        </pc:spChg>
      </pc:sldChg>
      <pc:sldChg chg="addSp delSp modSp new mod modClrScheme chgLayout">
        <pc:chgData name="Arthur Graus" userId="8eea4202-ed45-4e99-ae2f-24d5bb7f00de" providerId="ADAL" clId="{823C2372-8662-49E6-B4CD-22DD31585B0A}" dt="2023-03-03T15:00:33.128" v="2739" actId="1076"/>
        <pc:sldMkLst>
          <pc:docMk/>
          <pc:sldMk cId="2313501605" sldId="551"/>
        </pc:sldMkLst>
        <pc:spChg chg="del">
          <ac:chgData name="Arthur Graus" userId="8eea4202-ed45-4e99-ae2f-24d5bb7f00de" providerId="ADAL" clId="{823C2372-8662-49E6-B4CD-22DD31585B0A}" dt="2023-03-02T07:38:07.876" v="767" actId="700"/>
          <ac:spMkLst>
            <pc:docMk/>
            <pc:sldMk cId="2313501605" sldId="551"/>
            <ac:spMk id="2" creationId="{58EBDFD8-825F-9A5F-6D43-39F0B1665872}"/>
          </ac:spMkLst>
        </pc:spChg>
        <pc:spChg chg="del">
          <ac:chgData name="Arthur Graus" userId="8eea4202-ed45-4e99-ae2f-24d5bb7f00de" providerId="ADAL" clId="{823C2372-8662-49E6-B4CD-22DD31585B0A}" dt="2023-03-02T07:38:07.876" v="767" actId="700"/>
          <ac:spMkLst>
            <pc:docMk/>
            <pc:sldMk cId="2313501605" sldId="551"/>
            <ac:spMk id="3" creationId="{3453D460-CF3F-B514-2176-53CF07F82D34}"/>
          </ac:spMkLst>
        </pc:spChg>
        <pc:spChg chg="add del mod ord">
          <ac:chgData name="Arthur Graus" userId="8eea4202-ed45-4e99-ae2f-24d5bb7f00de" providerId="ADAL" clId="{823C2372-8662-49E6-B4CD-22DD31585B0A}" dt="2023-03-02T07:38:09.716" v="768" actId="700"/>
          <ac:spMkLst>
            <pc:docMk/>
            <pc:sldMk cId="2313501605" sldId="551"/>
            <ac:spMk id="4" creationId="{E776F707-044E-922B-DA8D-328902D28F19}"/>
          </ac:spMkLst>
        </pc:spChg>
        <pc:spChg chg="add del mod ord">
          <ac:chgData name="Arthur Graus" userId="8eea4202-ed45-4e99-ae2f-24d5bb7f00de" providerId="ADAL" clId="{823C2372-8662-49E6-B4CD-22DD31585B0A}" dt="2023-03-02T07:38:09.716" v="768" actId="700"/>
          <ac:spMkLst>
            <pc:docMk/>
            <pc:sldMk cId="2313501605" sldId="551"/>
            <ac:spMk id="5" creationId="{1BB81036-64B3-A163-B47D-67648DB2C579}"/>
          </ac:spMkLst>
        </pc:spChg>
        <pc:spChg chg="add mod ord">
          <ac:chgData name="Arthur Graus" userId="8eea4202-ed45-4e99-ae2f-24d5bb7f00de" providerId="ADAL" clId="{823C2372-8662-49E6-B4CD-22DD31585B0A}" dt="2023-03-02T07:40:43.058" v="822" actId="20577"/>
          <ac:spMkLst>
            <pc:docMk/>
            <pc:sldMk cId="2313501605" sldId="551"/>
            <ac:spMk id="6" creationId="{475B5BEC-B91A-FF69-849E-1CBF4FB48881}"/>
          </ac:spMkLst>
        </pc:spChg>
        <pc:spChg chg="add del mod ord">
          <ac:chgData name="Arthur Graus" userId="8eea4202-ed45-4e99-ae2f-24d5bb7f00de" providerId="ADAL" clId="{823C2372-8662-49E6-B4CD-22DD31585B0A}" dt="2023-03-02T07:40:11.940" v="806" actId="113"/>
          <ac:spMkLst>
            <pc:docMk/>
            <pc:sldMk cId="2313501605" sldId="551"/>
            <ac:spMk id="7" creationId="{3EBE2F11-BCB0-98D6-3CD5-8DE7D9BCA0FF}"/>
          </ac:spMkLst>
        </pc:spChg>
        <pc:spChg chg="add del">
          <ac:chgData name="Arthur Graus" userId="8eea4202-ed45-4e99-ae2f-24d5bb7f00de" providerId="ADAL" clId="{823C2372-8662-49E6-B4CD-22DD31585B0A}" dt="2023-03-02T07:38:36.275" v="780"/>
          <ac:spMkLst>
            <pc:docMk/>
            <pc:sldMk cId="2313501605" sldId="551"/>
            <ac:spMk id="11" creationId="{8EBCA58F-B35F-9ED1-2BDC-46AA789082DD}"/>
          </ac:spMkLst>
        </pc:spChg>
        <pc:spChg chg="add mod">
          <ac:chgData name="Arthur Graus" userId="8eea4202-ed45-4e99-ae2f-24d5bb7f00de" providerId="ADAL" clId="{823C2372-8662-49E6-B4CD-22DD31585B0A}" dt="2023-03-02T07:40:28.149" v="810" actId="1076"/>
          <ac:spMkLst>
            <pc:docMk/>
            <pc:sldMk cId="2313501605" sldId="551"/>
            <ac:spMk id="15" creationId="{C32E090E-78C6-CDD3-F308-CAE2A0278DE6}"/>
          </ac:spMkLst>
        </pc:spChg>
        <pc:graphicFrameChg chg="add del mod">
          <ac:chgData name="Arthur Graus" userId="8eea4202-ed45-4e99-ae2f-24d5bb7f00de" providerId="ADAL" clId="{823C2372-8662-49E6-B4CD-22DD31585B0A}" dt="2023-03-02T07:38:36.275" v="780"/>
          <ac:graphicFrameMkLst>
            <pc:docMk/>
            <pc:sldMk cId="2313501605" sldId="551"/>
            <ac:graphicFrameMk id="8" creationId="{801CCCE0-B380-2FD6-8225-D45AB9D0D83E}"/>
          </ac:graphicFrameMkLst>
        </pc:graphicFrameChg>
        <pc:graphicFrameChg chg="add del mod">
          <ac:chgData name="Arthur Graus" userId="8eea4202-ed45-4e99-ae2f-24d5bb7f00de" providerId="ADAL" clId="{823C2372-8662-49E6-B4CD-22DD31585B0A}" dt="2023-03-02T07:38:36.275" v="780"/>
          <ac:graphicFrameMkLst>
            <pc:docMk/>
            <pc:sldMk cId="2313501605" sldId="551"/>
            <ac:graphicFrameMk id="9" creationId="{B25C67F4-9C96-78AA-6A79-AB0BC244CBC9}"/>
          </ac:graphicFrameMkLst>
        </pc:graphicFrameChg>
        <pc:graphicFrameChg chg="add del mod">
          <ac:chgData name="Arthur Graus" userId="8eea4202-ed45-4e99-ae2f-24d5bb7f00de" providerId="ADAL" clId="{823C2372-8662-49E6-B4CD-22DD31585B0A}" dt="2023-03-02T07:38:36.275" v="780"/>
          <ac:graphicFrameMkLst>
            <pc:docMk/>
            <pc:sldMk cId="2313501605" sldId="551"/>
            <ac:graphicFrameMk id="10" creationId="{AC14D5CA-7ED9-F2FA-8EBD-F69B56A351D4}"/>
          </ac:graphicFrameMkLst>
        </pc:graphicFrameChg>
        <pc:picChg chg="add mod">
          <ac:chgData name="Arthur Graus" userId="8eea4202-ed45-4e99-ae2f-24d5bb7f00de" providerId="ADAL" clId="{823C2372-8662-49E6-B4CD-22DD31585B0A}" dt="2023-03-03T15:00:33.128" v="2739" actId="1076"/>
          <ac:picMkLst>
            <pc:docMk/>
            <pc:sldMk cId="2313501605" sldId="551"/>
            <ac:picMk id="13" creationId="{E42DEFC8-B2DC-B2DF-06DD-181C7EBD8B00}"/>
          </ac:picMkLst>
        </pc:picChg>
      </pc:sldChg>
      <pc:sldChg chg="addSp delSp modSp add mod">
        <pc:chgData name="Arthur Graus" userId="8eea4202-ed45-4e99-ae2f-24d5bb7f00de" providerId="ADAL" clId="{823C2372-8662-49E6-B4CD-22DD31585B0A}" dt="2023-03-03T15:00:39.218" v="2740" actId="1076"/>
        <pc:sldMkLst>
          <pc:docMk/>
          <pc:sldMk cId="821259467" sldId="552"/>
        </pc:sldMkLst>
        <pc:spChg chg="mod">
          <ac:chgData name="Arthur Graus" userId="8eea4202-ed45-4e99-ae2f-24d5bb7f00de" providerId="ADAL" clId="{823C2372-8662-49E6-B4CD-22DD31585B0A}" dt="2023-03-02T07:41:16.629" v="832" actId="113"/>
          <ac:spMkLst>
            <pc:docMk/>
            <pc:sldMk cId="821259467" sldId="552"/>
            <ac:spMk id="7" creationId="{3EBE2F11-BCB0-98D6-3CD5-8DE7D9BCA0FF}"/>
          </ac:spMkLst>
        </pc:spChg>
        <pc:picChg chg="add mod">
          <ac:chgData name="Arthur Graus" userId="8eea4202-ed45-4e99-ae2f-24d5bb7f00de" providerId="ADAL" clId="{823C2372-8662-49E6-B4CD-22DD31585B0A}" dt="2023-03-03T15:00:39.218" v="2740" actId="1076"/>
          <ac:picMkLst>
            <pc:docMk/>
            <pc:sldMk cId="821259467" sldId="552"/>
            <ac:picMk id="3" creationId="{B02CBBCD-739D-7FA8-C488-0ABCFCA421B9}"/>
          </ac:picMkLst>
        </pc:picChg>
        <pc:picChg chg="del">
          <ac:chgData name="Arthur Graus" userId="8eea4202-ed45-4e99-ae2f-24d5bb7f00de" providerId="ADAL" clId="{823C2372-8662-49E6-B4CD-22DD31585B0A}" dt="2023-03-02T07:41:19.855" v="833" actId="478"/>
          <ac:picMkLst>
            <pc:docMk/>
            <pc:sldMk cId="821259467" sldId="552"/>
            <ac:picMk id="13" creationId="{E42DEFC8-B2DC-B2DF-06DD-181C7EBD8B00}"/>
          </ac:picMkLst>
        </pc:picChg>
      </pc:sldChg>
      <pc:sldChg chg="addSp delSp modSp new mod modClrScheme modAnim chgLayout">
        <pc:chgData name="Arthur Graus" userId="8eea4202-ed45-4e99-ae2f-24d5bb7f00de" providerId="ADAL" clId="{823C2372-8662-49E6-B4CD-22DD31585B0A}" dt="2023-03-10T07:52:45.018" v="4086" actId="1076"/>
        <pc:sldMkLst>
          <pc:docMk/>
          <pc:sldMk cId="2636406515" sldId="553"/>
        </pc:sldMkLst>
        <pc:spChg chg="mod ord">
          <ac:chgData name="Arthur Graus" userId="8eea4202-ed45-4e99-ae2f-24d5bb7f00de" providerId="ADAL" clId="{823C2372-8662-49E6-B4CD-22DD31585B0A}" dt="2023-03-10T07:47:37.264" v="4042" actId="700"/>
          <ac:spMkLst>
            <pc:docMk/>
            <pc:sldMk cId="2636406515" sldId="553"/>
            <ac:spMk id="2" creationId="{0C8120CF-2E8B-9BC7-C98D-1B3FD2460CA8}"/>
          </ac:spMkLst>
        </pc:spChg>
        <pc:spChg chg="del mod ord">
          <ac:chgData name="Arthur Graus" userId="8eea4202-ed45-4e99-ae2f-24d5bb7f00de" providerId="ADAL" clId="{823C2372-8662-49E6-B4CD-22DD31585B0A}" dt="2023-03-10T07:47:45.183" v="4045" actId="478"/>
          <ac:spMkLst>
            <pc:docMk/>
            <pc:sldMk cId="2636406515" sldId="553"/>
            <ac:spMk id="3" creationId="{64C13176-0BFF-C7C5-3BD4-48C4C87DBB51}"/>
          </ac:spMkLst>
        </pc:spChg>
        <pc:spChg chg="add del mod">
          <ac:chgData name="Arthur Graus" userId="8eea4202-ed45-4e99-ae2f-24d5bb7f00de" providerId="ADAL" clId="{823C2372-8662-49E6-B4CD-22DD31585B0A}" dt="2023-03-10T07:48:08.208" v="4048" actId="478"/>
          <ac:spMkLst>
            <pc:docMk/>
            <pc:sldMk cId="2636406515" sldId="553"/>
            <ac:spMk id="7" creationId="{3E44E4C0-FB46-6FB9-4704-9DD67CCD3729}"/>
          </ac:spMkLst>
        </pc:spChg>
        <pc:spChg chg="add mod">
          <ac:chgData name="Arthur Graus" userId="8eea4202-ed45-4e99-ae2f-24d5bb7f00de" providerId="ADAL" clId="{823C2372-8662-49E6-B4CD-22DD31585B0A}" dt="2023-03-10T07:50:36.399" v="4067" actId="1076"/>
          <ac:spMkLst>
            <pc:docMk/>
            <pc:sldMk cId="2636406515" sldId="553"/>
            <ac:spMk id="15" creationId="{2F35B844-6008-E73D-0FFF-EE8FBCA9834E}"/>
          </ac:spMkLst>
        </pc:spChg>
        <pc:spChg chg="add mod">
          <ac:chgData name="Arthur Graus" userId="8eea4202-ed45-4e99-ae2f-24d5bb7f00de" providerId="ADAL" clId="{823C2372-8662-49E6-B4CD-22DD31585B0A}" dt="2023-03-10T07:50:36.399" v="4067" actId="1076"/>
          <ac:spMkLst>
            <pc:docMk/>
            <pc:sldMk cId="2636406515" sldId="553"/>
            <ac:spMk id="16" creationId="{AA3DB2D5-77BF-3549-EE68-313708135A2E}"/>
          </ac:spMkLst>
        </pc:spChg>
        <pc:picChg chg="add del mod">
          <ac:chgData name="Arthur Graus" userId="8eea4202-ed45-4e99-ae2f-24d5bb7f00de" providerId="ADAL" clId="{823C2372-8662-49E6-B4CD-22DD31585B0A}" dt="2023-03-10T07:52:01.391" v="4083" actId="478"/>
          <ac:picMkLst>
            <pc:docMk/>
            <pc:sldMk cId="2636406515" sldId="553"/>
            <ac:picMk id="5" creationId="{7C6C77A4-15A5-6B40-F268-A8468537D045}"/>
          </ac:picMkLst>
        </pc:picChg>
        <pc:picChg chg="add mod">
          <ac:chgData name="Arthur Graus" userId="8eea4202-ed45-4e99-ae2f-24d5bb7f00de" providerId="ADAL" clId="{823C2372-8662-49E6-B4CD-22DD31585B0A}" dt="2023-03-10T07:50:42.883" v="4070" actId="1076"/>
          <ac:picMkLst>
            <pc:docMk/>
            <pc:sldMk cId="2636406515" sldId="553"/>
            <ac:picMk id="9" creationId="{B9A8A9DD-8F98-8919-389B-F0929433E9C5}"/>
          </ac:picMkLst>
        </pc:picChg>
        <pc:picChg chg="add del mod">
          <ac:chgData name="Arthur Graus" userId="8eea4202-ed45-4e99-ae2f-24d5bb7f00de" providerId="ADAL" clId="{823C2372-8662-49E6-B4CD-22DD31585B0A}" dt="2023-03-10T07:49:26.447" v="4057" actId="478"/>
          <ac:picMkLst>
            <pc:docMk/>
            <pc:sldMk cId="2636406515" sldId="553"/>
            <ac:picMk id="11" creationId="{0872680E-1438-16B3-C78F-B357FAA907AE}"/>
          </ac:picMkLst>
        </pc:picChg>
        <pc:picChg chg="add del mod">
          <ac:chgData name="Arthur Graus" userId="8eea4202-ed45-4e99-ae2f-24d5bb7f00de" providerId="ADAL" clId="{823C2372-8662-49E6-B4CD-22DD31585B0A}" dt="2023-03-10T07:50:30.339" v="4065" actId="478"/>
          <ac:picMkLst>
            <pc:docMk/>
            <pc:sldMk cId="2636406515" sldId="553"/>
            <ac:picMk id="12" creationId="{342EC2D2-4592-A12B-DF4B-80B0C40EF40F}"/>
          </ac:picMkLst>
        </pc:picChg>
        <pc:picChg chg="add mod">
          <ac:chgData name="Arthur Graus" userId="8eea4202-ed45-4e99-ae2f-24d5bb7f00de" providerId="ADAL" clId="{823C2372-8662-49E6-B4CD-22DD31585B0A}" dt="2023-03-10T07:50:36.399" v="4067" actId="1076"/>
          <ac:picMkLst>
            <pc:docMk/>
            <pc:sldMk cId="2636406515" sldId="553"/>
            <ac:picMk id="13" creationId="{13F360FB-CAEE-47B3-7603-79C4AC41D97D}"/>
          </ac:picMkLst>
        </pc:picChg>
        <pc:picChg chg="add mod">
          <ac:chgData name="Arthur Graus" userId="8eea4202-ed45-4e99-ae2f-24d5bb7f00de" providerId="ADAL" clId="{823C2372-8662-49E6-B4CD-22DD31585B0A}" dt="2023-03-10T07:50:36.399" v="4067" actId="1076"/>
          <ac:picMkLst>
            <pc:docMk/>
            <pc:sldMk cId="2636406515" sldId="553"/>
            <ac:picMk id="14" creationId="{00869BAC-1757-AE97-56C1-DD374D5DDE4F}"/>
          </ac:picMkLst>
        </pc:picChg>
        <pc:picChg chg="add mod modCrop">
          <ac:chgData name="Arthur Graus" userId="8eea4202-ed45-4e99-ae2f-24d5bb7f00de" providerId="ADAL" clId="{823C2372-8662-49E6-B4CD-22DD31585B0A}" dt="2023-03-10T07:52:45.018" v="4086" actId="1076"/>
          <ac:picMkLst>
            <pc:docMk/>
            <pc:sldMk cId="2636406515" sldId="553"/>
            <ac:picMk id="19" creationId="{0D3D205A-BA0C-C078-2E58-6A04823A1B1D}"/>
          </ac:picMkLst>
        </pc:picChg>
        <pc:cxnChg chg="add mod">
          <ac:chgData name="Arthur Graus" userId="8eea4202-ed45-4e99-ae2f-24d5bb7f00de" providerId="ADAL" clId="{823C2372-8662-49E6-B4CD-22DD31585B0A}" dt="2023-03-10T07:50:54.260" v="4073" actId="14100"/>
          <ac:cxnSpMkLst>
            <pc:docMk/>
            <pc:sldMk cId="2636406515" sldId="553"/>
            <ac:cxnSpMk id="17" creationId="{D2556E2C-8F2B-1BCF-8F3B-D26F0E62BB23}"/>
          </ac:cxnSpMkLst>
        </pc:cxnChg>
      </pc:sldChg>
      <pc:sldChg chg="addSp delSp modSp new del mod">
        <pc:chgData name="Arthur Graus" userId="8eea4202-ed45-4e99-ae2f-24d5bb7f00de" providerId="ADAL" clId="{823C2372-8662-49E6-B4CD-22DD31585B0A}" dt="2023-03-03T08:57:23.926" v="1103" actId="47"/>
        <pc:sldMkLst>
          <pc:docMk/>
          <pc:sldMk cId="1696465036" sldId="554"/>
        </pc:sldMkLst>
        <pc:spChg chg="mod">
          <ac:chgData name="Arthur Graus" userId="8eea4202-ed45-4e99-ae2f-24d5bb7f00de" providerId="ADAL" clId="{823C2372-8662-49E6-B4CD-22DD31585B0A}" dt="2023-03-03T08:52:06.627" v="1085" actId="20577"/>
          <ac:spMkLst>
            <pc:docMk/>
            <pc:sldMk cId="1696465036" sldId="554"/>
            <ac:spMk id="2" creationId="{95A0236D-835C-2210-9F04-D0EEFC294EF7}"/>
          </ac:spMkLst>
        </pc:spChg>
        <pc:spChg chg="del">
          <ac:chgData name="Arthur Graus" userId="8eea4202-ed45-4e99-ae2f-24d5bb7f00de" providerId="ADAL" clId="{823C2372-8662-49E6-B4CD-22DD31585B0A}" dt="2023-03-03T08:52:13.036" v="1086" actId="478"/>
          <ac:spMkLst>
            <pc:docMk/>
            <pc:sldMk cId="1696465036" sldId="554"/>
            <ac:spMk id="3" creationId="{7F50C49B-5E73-D11D-E043-A275CC5D326D}"/>
          </ac:spMkLst>
        </pc:spChg>
        <pc:picChg chg="add del mod">
          <ac:chgData name="Arthur Graus" userId="8eea4202-ed45-4e99-ae2f-24d5bb7f00de" providerId="ADAL" clId="{823C2372-8662-49E6-B4CD-22DD31585B0A}" dt="2023-03-03T08:57:11.621" v="1101" actId="478"/>
          <ac:picMkLst>
            <pc:docMk/>
            <pc:sldMk cId="1696465036" sldId="554"/>
            <ac:picMk id="4" creationId="{48EC0BD7-27FC-6F89-7EFD-B5C7629B7491}"/>
          </ac:picMkLst>
        </pc:picChg>
      </pc:sldChg>
      <pc:sldChg chg="addSp delSp modSp new mod modClrScheme chgLayout">
        <pc:chgData name="Arthur Graus" userId="8eea4202-ed45-4e99-ae2f-24d5bb7f00de" providerId="ADAL" clId="{823C2372-8662-49E6-B4CD-22DD31585B0A}" dt="2023-03-03T13:56:34.400" v="2614" actId="1076"/>
        <pc:sldMkLst>
          <pc:docMk/>
          <pc:sldMk cId="2033921605" sldId="555"/>
        </pc:sldMkLst>
        <pc:spChg chg="mod ord">
          <ac:chgData name="Arthur Graus" userId="8eea4202-ed45-4e99-ae2f-24d5bb7f00de" providerId="ADAL" clId="{823C2372-8662-49E6-B4CD-22DD31585B0A}" dt="2023-03-03T13:56:29.770" v="2613"/>
          <ac:spMkLst>
            <pc:docMk/>
            <pc:sldMk cId="2033921605" sldId="555"/>
            <ac:spMk id="2" creationId="{3BA4C56A-A26A-8160-FC67-46E366BA321D}"/>
          </ac:spMkLst>
        </pc:spChg>
        <pc:spChg chg="del">
          <ac:chgData name="Arthur Graus" userId="8eea4202-ed45-4e99-ae2f-24d5bb7f00de" providerId="ADAL" clId="{823C2372-8662-49E6-B4CD-22DD31585B0A}" dt="2023-03-03T08:52:26.227" v="1090"/>
          <ac:spMkLst>
            <pc:docMk/>
            <pc:sldMk cId="2033921605" sldId="555"/>
            <ac:spMk id="3" creationId="{B09C5ADE-2F63-A83C-D554-13C309742765}"/>
          </ac:spMkLst>
        </pc:spChg>
        <pc:spChg chg="add del mod">
          <ac:chgData name="Arthur Graus" userId="8eea4202-ed45-4e99-ae2f-24d5bb7f00de" providerId="ADAL" clId="{823C2372-8662-49E6-B4CD-22DD31585B0A}" dt="2023-03-03T13:56:29.770" v="2613"/>
          <ac:spMkLst>
            <pc:docMk/>
            <pc:sldMk cId="2033921605" sldId="555"/>
            <ac:spMk id="9" creationId="{A56069D9-421A-8067-CF38-F4757A1D664E}"/>
          </ac:spMkLst>
        </pc:spChg>
        <pc:spChg chg="add del mod">
          <ac:chgData name="Arthur Graus" userId="8eea4202-ed45-4e99-ae2f-24d5bb7f00de" providerId="ADAL" clId="{823C2372-8662-49E6-B4CD-22DD31585B0A}" dt="2023-03-03T13:56:29.770" v="2613"/>
          <ac:spMkLst>
            <pc:docMk/>
            <pc:sldMk cId="2033921605" sldId="555"/>
            <ac:spMk id="10" creationId="{83E7CF7D-4EFE-E462-C99D-178F51C1E715}"/>
          </ac:spMkLst>
        </pc:spChg>
        <pc:picChg chg="add mod ord">
          <ac:chgData name="Arthur Graus" userId="8eea4202-ed45-4e99-ae2f-24d5bb7f00de" providerId="ADAL" clId="{823C2372-8662-49E6-B4CD-22DD31585B0A}" dt="2023-03-03T13:56:34.400" v="2614" actId="1076"/>
          <ac:picMkLst>
            <pc:docMk/>
            <pc:sldMk cId="2033921605" sldId="555"/>
            <ac:picMk id="4" creationId="{63EA23A5-78C8-FBF8-1525-D5758D58502B}"/>
          </ac:picMkLst>
        </pc:picChg>
        <pc:picChg chg="add del mod">
          <ac:chgData name="Arthur Graus" userId="8eea4202-ed45-4e99-ae2f-24d5bb7f00de" providerId="ADAL" clId="{823C2372-8662-49E6-B4CD-22DD31585B0A}" dt="2023-03-03T08:56:43.286" v="1097" actId="478"/>
          <ac:picMkLst>
            <pc:docMk/>
            <pc:sldMk cId="2033921605" sldId="555"/>
            <ac:picMk id="6" creationId="{CE52DD5B-4B4C-F539-4052-EDE9E12974B5}"/>
          </ac:picMkLst>
        </pc:picChg>
        <pc:picChg chg="add mod">
          <ac:chgData name="Arthur Graus" userId="8eea4202-ed45-4e99-ae2f-24d5bb7f00de" providerId="ADAL" clId="{823C2372-8662-49E6-B4CD-22DD31585B0A}" dt="2023-03-03T08:56:47.817" v="1099" actId="1076"/>
          <ac:picMkLst>
            <pc:docMk/>
            <pc:sldMk cId="2033921605" sldId="555"/>
            <ac:picMk id="8" creationId="{D84CBA93-5DFF-B3A8-25B0-59D0A9C2279E}"/>
          </ac:picMkLst>
        </pc:picChg>
      </pc:sldChg>
      <pc:sldChg chg="addSp delSp modSp new del mod modClrScheme chgLayout">
        <pc:chgData name="Arthur Graus" userId="8eea4202-ed45-4e99-ae2f-24d5bb7f00de" providerId="ADAL" clId="{823C2372-8662-49E6-B4CD-22DD31585B0A}" dt="2023-03-03T12:44:19.365" v="1447" actId="47"/>
        <pc:sldMkLst>
          <pc:docMk/>
          <pc:sldMk cId="2961230748" sldId="556"/>
        </pc:sldMkLst>
        <pc:spChg chg="del mod ord">
          <ac:chgData name="Arthur Graus" userId="8eea4202-ed45-4e99-ae2f-24d5bb7f00de" providerId="ADAL" clId="{823C2372-8662-49E6-B4CD-22DD31585B0A}" dt="2023-03-03T09:08:23.152" v="1115" actId="700"/>
          <ac:spMkLst>
            <pc:docMk/>
            <pc:sldMk cId="2961230748" sldId="556"/>
            <ac:spMk id="2" creationId="{C20059BB-86DA-21D2-3DEC-0BF687B340EA}"/>
          </ac:spMkLst>
        </pc:spChg>
        <pc:spChg chg="del">
          <ac:chgData name="Arthur Graus" userId="8eea4202-ed45-4e99-ae2f-24d5bb7f00de" providerId="ADAL" clId="{823C2372-8662-49E6-B4CD-22DD31585B0A}" dt="2023-03-03T09:08:23.152" v="1115" actId="700"/>
          <ac:spMkLst>
            <pc:docMk/>
            <pc:sldMk cId="2961230748" sldId="556"/>
            <ac:spMk id="3" creationId="{89485EBC-9EFC-A744-6D0A-CE95DB105984}"/>
          </ac:spMkLst>
        </pc:spChg>
        <pc:spChg chg="add del mod ord">
          <ac:chgData name="Arthur Graus" userId="8eea4202-ed45-4e99-ae2f-24d5bb7f00de" providerId="ADAL" clId="{823C2372-8662-49E6-B4CD-22DD31585B0A}" dt="2023-03-03T09:08:27.046" v="1116" actId="700"/>
          <ac:spMkLst>
            <pc:docMk/>
            <pc:sldMk cId="2961230748" sldId="556"/>
            <ac:spMk id="4" creationId="{717B0DE2-B6F3-DB9B-9D83-48D0ABD2A2B3}"/>
          </ac:spMkLst>
        </pc:spChg>
        <pc:spChg chg="add mod ord">
          <ac:chgData name="Arthur Graus" userId="8eea4202-ed45-4e99-ae2f-24d5bb7f00de" providerId="ADAL" clId="{823C2372-8662-49E6-B4CD-22DD31585B0A}" dt="2023-03-03T09:08:27.071" v="1117" actId="27636"/>
          <ac:spMkLst>
            <pc:docMk/>
            <pc:sldMk cId="2961230748" sldId="556"/>
            <ac:spMk id="5" creationId="{73EB8FE7-DDDD-E929-03B9-7512C3C61ED9}"/>
          </ac:spMkLst>
        </pc:spChg>
        <pc:spChg chg="add mod ord">
          <ac:chgData name="Arthur Graus" userId="8eea4202-ed45-4e99-ae2f-24d5bb7f00de" providerId="ADAL" clId="{823C2372-8662-49E6-B4CD-22DD31585B0A}" dt="2023-03-03T09:08:27.046" v="1116" actId="700"/>
          <ac:spMkLst>
            <pc:docMk/>
            <pc:sldMk cId="2961230748" sldId="556"/>
            <ac:spMk id="6" creationId="{FC4376CE-47C9-567D-7885-050BC5815DD6}"/>
          </ac:spMkLst>
        </pc:spChg>
      </pc:sldChg>
      <pc:sldChg chg="addSp delSp modSp new mod modClrScheme chgLayout">
        <pc:chgData name="Arthur Graus" userId="8eea4202-ed45-4e99-ae2f-24d5bb7f00de" providerId="ADAL" clId="{823C2372-8662-49E6-B4CD-22DD31585B0A}" dt="2023-03-03T13:19:17.249" v="2331" actId="20577"/>
        <pc:sldMkLst>
          <pc:docMk/>
          <pc:sldMk cId="734472107" sldId="557"/>
        </pc:sldMkLst>
        <pc:spChg chg="del mod ord">
          <ac:chgData name="Arthur Graus" userId="8eea4202-ed45-4e99-ae2f-24d5bb7f00de" providerId="ADAL" clId="{823C2372-8662-49E6-B4CD-22DD31585B0A}" dt="2023-03-03T12:01:56.829" v="1182" actId="700"/>
          <ac:spMkLst>
            <pc:docMk/>
            <pc:sldMk cId="734472107" sldId="557"/>
            <ac:spMk id="2" creationId="{CCF04EE1-0AB4-064F-FD4D-A7575A0EE971}"/>
          </ac:spMkLst>
        </pc:spChg>
        <pc:spChg chg="del">
          <ac:chgData name="Arthur Graus" userId="8eea4202-ed45-4e99-ae2f-24d5bb7f00de" providerId="ADAL" clId="{823C2372-8662-49E6-B4CD-22DD31585B0A}" dt="2023-03-03T12:01:56.829" v="1182" actId="700"/>
          <ac:spMkLst>
            <pc:docMk/>
            <pc:sldMk cId="734472107" sldId="557"/>
            <ac:spMk id="3" creationId="{8A38D779-FE8C-C7E1-4199-9ADFD3EC828C}"/>
          </ac:spMkLst>
        </pc:spChg>
        <pc:spChg chg="mod ord">
          <ac:chgData name="Arthur Graus" userId="8eea4202-ed45-4e99-ae2f-24d5bb7f00de" providerId="ADAL" clId="{823C2372-8662-49E6-B4CD-22DD31585B0A}" dt="2023-03-03T12:01:56.829" v="1182" actId="700"/>
          <ac:spMkLst>
            <pc:docMk/>
            <pc:sldMk cId="734472107" sldId="557"/>
            <ac:spMk id="4" creationId="{4EFDD330-DC3F-0B4E-BD62-AAB8CC60F738}"/>
          </ac:spMkLst>
        </pc:spChg>
        <pc:spChg chg="add mod ord">
          <ac:chgData name="Arthur Graus" userId="8eea4202-ed45-4e99-ae2f-24d5bb7f00de" providerId="ADAL" clId="{823C2372-8662-49E6-B4CD-22DD31585B0A}" dt="2023-03-03T13:19:17.249" v="2331" actId="20577"/>
          <ac:spMkLst>
            <pc:docMk/>
            <pc:sldMk cId="734472107" sldId="557"/>
            <ac:spMk id="5" creationId="{FD51FD5F-B64F-328F-103A-FD059957F065}"/>
          </ac:spMkLst>
        </pc:spChg>
      </pc:sldChg>
      <pc:sldChg chg="new del">
        <pc:chgData name="Arthur Graus" userId="8eea4202-ed45-4e99-ae2f-24d5bb7f00de" providerId="ADAL" clId="{823C2372-8662-49E6-B4CD-22DD31585B0A}" dt="2023-03-03T11:42:36.182" v="1179" actId="47"/>
        <pc:sldMkLst>
          <pc:docMk/>
          <pc:sldMk cId="3156880424" sldId="557"/>
        </pc:sldMkLst>
      </pc:sldChg>
      <pc:sldChg chg="addSp delSp modSp new mod modClrScheme modAnim chgLayout">
        <pc:chgData name="Arthur Graus" userId="8eea4202-ed45-4e99-ae2f-24d5bb7f00de" providerId="ADAL" clId="{823C2372-8662-49E6-B4CD-22DD31585B0A}" dt="2023-03-03T13:59:32.340" v="2644" actId="478"/>
        <pc:sldMkLst>
          <pc:docMk/>
          <pc:sldMk cId="108240682" sldId="558"/>
        </pc:sldMkLst>
        <pc:spChg chg="del mod ord">
          <ac:chgData name="Arthur Graus" userId="8eea4202-ed45-4e99-ae2f-24d5bb7f00de" providerId="ADAL" clId="{823C2372-8662-49E6-B4CD-22DD31585B0A}" dt="2023-03-03T12:02:20.130" v="1214" actId="700"/>
          <ac:spMkLst>
            <pc:docMk/>
            <pc:sldMk cId="108240682" sldId="558"/>
            <ac:spMk id="2" creationId="{7E1DE9ED-993D-4921-A753-D6162AF40F23}"/>
          </ac:spMkLst>
        </pc:spChg>
        <pc:spChg chg="del mod ord">
          <ac:chgData name="Arthur Graus" userId="8eea4202-ed45-4e99-ae2f-24d5bb7f00de" providerId="ADAL" clId="{823C2372-8662-49E6-B4CD-22DD31585B0A}" dt="2023-03-03T12:02:20.130" v="1214" actId="700"/>
          <ac:spMkLst>
            <pc:docMk/>
            <pc:sldMk cId="108240682" sldId="558"/>
            <ac:spMk id="3" creationId="{E501B3E9-F06B-A24B-C899-FC2A01F0783D}"/>
          </ac:spMkLst>
        </pc:spChg>
        <pc:spChg chg="add mod ord">
          <ac:chgData name="Arthur Graus" userId="8eea4202-ed45-4e99-ae2f-24d5bb7f00de" providerId="ADAL" clId="{823C2372-8662-49E6-B4CD-22DD31585B0A}" dt="2023-03-03T13:55:04.374" v="2591" actId="700"/>
          <ac:spMkLst>
            <pc:docMk/>
            <pc:sldMk cId="108240682" sldId="558"/>
            <ac:spMk id="4" creationId="{12749FE6-EF3C-3A89-CA37-A37222DCF202}"/>
          </ac:spMkLst>
        </pc:spChg>
        <pc:spChg chg="add del mod ord">
          <ac:chgData name="Arthur Graus" userId="8eea4202-ed45-4e99-ae2f-24d5bb7f00de" providerId="ADAL" clId="{823C2372-8662-49E6-B4CD-22DD31585B0A}" dt="2023-03-03T12:02:32.487" v="1232" actId="478"/>
          <ac:spMkLst>
            <pc:docMk/>
            <pc:sldMk cId="108240682" sldId="558"/>
            <ac:spMk id="5" creationId="{7C5F7DC1-447A-A469-8804-0763A633E23C}"/>
          </ac:spMkLst>
        </pc:spChg>
        <pc:spChg chg="add mod ord">
          <ac:chgData name="Arthur Graus" userId="8eea4202-ed45-4e99-ae2f-24d5bb7f00de" providerId="ADAL" clId="{823C2372-8662-49E6-B4CD-22DD31585B0A}" dt="2023-03-03T13:55:04.374" v="2591" actId="700"/>
          <ac:spMkLst>
            <pc:docMk/>
            <pc:sldMk cId="108240682" sldId="558"/>
            <ac:spMk id="10" creationId="{3FA1DC9A-5BA6-6360-07DD-7B300272C0E0}"/>
          </ac:spMkLst>
        </pc:spChg>
        <pc:spChg chg="add del mod">
          <ac:chgData name="Arthur Graus" userId="8eea4202-ed45-4e99-ae2f-24d5bb7f00de" providerId="ADAL" clId="{823C2372-8662-49E6-B4CD-22DD31585B0A}" dt="2023-03-03T13:54:10.240" v="2576"/>
          <ac:spMkLst>
            <pc:docMk/>
            <pc:sldMk cId="108240682" sldId="558"/>
            <ac:spMk id="15" creationId="{F9F1CD92-90AE-1C9B-A9EB-AD71AC1E1974}"/>
          </ac:spMkLst>
        </pc:spChg>
        <pc:spChg chg="add del mod">
          <ac:chgData name="Arthur Graus" userId="8eea4202-ed45-4e99-ae2f-24d5bb7f00de" providerId="ADAL" clId="{823C2372-8662-49E6-B4CD-22DD31585B0A}" dt="2023-03-03T13:54:10.240" v="2576"/>
          <ac:spMkLst>
            <pc:docMk/>
            <pc:sldMk cId="108240682" sldId="558"/>
            <ac:spMk id="16" creationId="{F214FEB1-A963-296E-4D28-DA3EAC3CAC64}"/>
          </ac:spMkLst>
        </pc:spChg>
        <pc:spChg chg="add del mod">
          <ac:chgData name="Arthur Graus" userId="8eea4202-ed45-4e99-ae2f-24d5bb7f00de" providerId="ADAL" clId="{823C2372-8662-49E6-B4CD-22DD31585B0A}" dt="2023-03-03T13:54:59.321" v="2589"/>
          <ac:spMkLst>
            <pc:docMk/>
            <pc:sldMk cId="108240682" sldId="558"/>
            <ac:spMk id="17" creationId="{73E09893-D47B-7FF7-39EC-84BBD25DFF50}"/>
          </ac:spMkLst>
        </pc:spChg>
        <pc:spChg chg="add del mod">
          <ac:chgData name="Arthur Graus" userId="8eea4202-ed45-4e99-ae2f-24d5bb7f00de" providerId="ADAL" clId="{823C2372-8662-49E6-B4CD-22DD31585B0A}" dt="2023-03-03T13:54:59.321" v="2589"/>
          <ac:spMkLst>
            <pc:docMk/>
            <pc:sldMk cId="108240682" sldId="558"/>
            <ac:spMk id="18" creationId="{BBA10588-2A01-DFB3-9605-184CA916D5CF}"/>
          </ac:spMkLst>
        </pc:spChg>
        <pc:picChg chg="add mod modCrop">
          <ac:chgData name="Arthur Graus" userId="8eea4202-ed45-4e99-ae2f-24d5bb7f00de" providerId="ADAL" clId="{823C2372-8662-49E6-B4CD-22DD31585B0A}" dt="2023-03-03T12:05:25.431" v="1242" actId="732"/>
          <ac:picMkLst>
            <pc:docMk/>
            <pc:sldMk cId="108240682" sldId="558"/>
            <ac:picMk id="7" creationId="{FC4F14A4-AE2D-FEA0-41BD-CC52F815D8AB}"/>
          </ac:picMkLst>
        </pc:picChg>
        <pc:picChg chg="add mod">
          <ac:chgData name="Arthur Graus" userId="8eea4202-ed45-4e99-ae2f-24d5bb7f00de" providerId="ADAL" clId="{823C2372-8662-49E6-B4CD-22DD31585B0A}" dt="2023-03-03T12:05:16.742" v="1241" actId="1076"/>
          <ac:picMkLst>
            <pc:docMk/>
            <pc:sldMk cId="108240682" sldId="558"/>
            <ac:picMk id="9" creationId="{A7209BB6-A538-7329-19CE-ECF34F31F8EF}"/>
          </ac:picMkLst>
        </pc:picChg>
        <pc:picChg chg="add del mod">
          <ac:chgData name="Arthur Graus" userId="8eea4202-ed45-4e99-ae2f-24d5bb7f00de" providerId="ADAL" clId="{823C2372-8662-49E6-B4CD-22DD31585B0A}" dt="2023-03-03T13:48:41.291" v="2562" actId="478"/>
          <ac:picMkLst>
            <pc:docMk/>
            <pc:sldMk cId="108240682" sldId="558"/>
            <ac:picMk id="12" creationId="{6D752572-364A-1121-3E61-278BE23FEFAD}"/>
          </ac:picMkLst>
        </pc:picChg>
        <pc:picChg chg="add del mod">
          <ac:chgData name="Arthur Graus" userId="8eea4202-ed45-4e99-ae2f-24d5bb7f00de" providerId="ADAL" clId="{823C2372-8662-49E6-B4CD-22DD31585B0A}" dt="2023-03-03T13:53:49.561" v="2572" actId="21"/>
          <ac:picMkLst>
            <pc:docMk/>
            <pc:sldMk cId="108240682" sldId="558"/>
            <ac:picMk id="14" creationId="{B4015760-BE77-6543-1E71-2FC3FA85E65B}"/>
          </ac:picMkLst>
        </pc:picChg>
        <pc:picChg chg="add del mod">
          <ac:chgData name="Arthur Graus" userId="8eea4202-ed45-4e99-ae2f-24d5bb7f00de" providerId="ADAL" clId="{823C2372-8662-49E6-B4CD-22DD31585B0A}" dt="2023-03-03T13:59:32.340" v="2644" actId="478"/>
          <ac:picMkLst>
            <pc:docMk/>
            <pc:sldMk cId="108240682" sldId="558"/>
            <ac:picMk id="19" creationId="{3A5EAC83-7E6A-CA21-E8B7-22BAD8378EB5}"/>
          </ac:picMkLst>
        </pc:picChg>
      </pc:sldChg>
      <pc:sldChg chg="addSp delSp modSp new mod modClrScheme modAnim chgLayout">
        <pc:chgData name="Arthur Graus" userId="8eea4202-ed45-4e99-ae2f-24d5bb7f00de" providerId="ADAL" clId="{823C2372-8662-49E6-B4CD-22DD31585B0A}" dt="2023-03-10T06:55:10.813" v="3900" actId="20577"/>
        <pc:sldMkLst>
          <pc:docMk/>
          <pc:sldMk cId="3427943235" sldId="559"/>
        </pc:sldMkLst>
        <pc:spChg chg="del mod ord">
          <ac:chgData name="Arthur Graus" userId="8eea4202-ed45-4e99-ae2f-24d5bb7f00de" providerId="ADAL" clId="{823C2372-8662-49E6-B4CD-22DD31585B0A}" dt="2023-03-03T12:42:17.466" v="1376" actId="700"/>
          <ac:spMkLst>
            <pc:docMk/>
            <pc:sldMk cId="3427943235" sldId="559"/>
            <ac:spMk id="2" creationId="{F848EA04-CF8E-04FA-1505-72D5303AEAB9}"/>
          </ac:spMkLst>
        </pc:spChg>
        <pc:spChg chg="del mod ord">
          <ac:chgData name="Arthur Graus" userId="8eea4202-ed45-4e99-ae2f-24d5bb7f00de" providerId="ADAL" clId="{823C2372-8662-49E6-B4CD-22DD31585B0A}" dt="2023-03-03T12:42:17.466" v="1376" actId="700"/>
          <ac:spMkLst>
            <pc:docMk/>
            <pc:sldMk cId="3427943235" sldId="559"/>
            <ac:spMk id="3" creationId="{B38D9F75-FF8B-68FF-B077-199DB4ACFEDA}"/>
          </ac:spMkLst>
        </pc:spChg>
        <pc:spChg chg="add mod ord">
          <ac:chgData name="Arthur Graus" userId="8eea4202-ed45-4e99-ae2f-24d5bb7f00de" providerId="ADAL" clId="{823C2372-8662-49E6-B4CD-22DD31585B0A}" dt="2023-03-03T12:42:28.043" v="1413" actId="20577"/>
          <ac:spMkLst>
            <pc:docMk/>
            <pc:sldMk cId="3427943235" sldId="559"/>
            <ac:spMk id="4" creationId="{39C08EB2-38EE-CCA5-E357-D5B85E775A84}"/>
          </ac:spMkLst>
        </pc:spChg>
        <pc:spChg chg="add mod ord">
          <ac:chgData name="Arthur Graus" userId="8eea4202-ed45-4e99-ae2f-24d5bb7f00de" providerId="ADAL" clId="{823C2372-8662-49E6-B4CD-22DD31585B0A}" dt="2023-03-10T06:55:10.813" v="3900" actId="20577"/>
          <ac:spMkLst>
            <pc:docMk/>
            <pc:sldMk cId="3427943235" sldId="559"/>
            <ac:spMk id="5" creationId="{C657D73A-4A61-EB45-9BCB-ADD41AD0FCCB}"/>
          </ac:spMkLst>
        </pc:spChg>
        <pc:picChg chg="add del mod">
          <ac:chgData name="Arthur Graus" userId="8eea4202-ed45-4e99-ae2f-24d5bb7f00de" providerId="ADAL" clId="{823C2372-8662-49E6-B4CD-22DD31585B0A}" dt="2023-03-09T20:51:54.313" v="3518" actId="478"/>
          <ac:picMkLst>
            <pc:docMk/>
            <pc:sldMk cId="3427943235" sldId="559"/>
            <ac:picMk id="3" creationId="{3593C186-E7D8-AE51-FA16-791CFA017C62}"/>
          </ac:picMkLst>
        </pc:picChg>
        <pc:picChg chg="add mod">
          <ac:chgData name="Arthur Graus" userId="8eea4202-ed45-4e99-ae2f-24d5bb7f00de" providerId="ADAL" clId="{823C2372-8662-49E6-B4CD-22DD31585B0A}" dt="2023-03-09T20:52:37.959" v="3527" actId="1076"/>
          <ac:picMkLst>
            <pc:docMk/>
            <pc:sldMk cId="3427943235" sldId="559"/>
            <ac:picMk id="7" creationId="{6D1D6124-8FF0-2625-6FD1-23FD95CCDF96}"/>
          </ac:picMkLst>
        </pc:picChg>
      </pc:sldChg>
      <pc:sldChg chg="addSp delSp modSp new del mod modClrScheme chgLayout">
        <pc:chgData name="Arthur Graus" userId="8eea4202-ed45-4e99-ae2f-24d5bb7f00de" providerId="ADAL" clId="{823C2372-8662-49E6-B4CD-22DD31585B0A}" dt="2023-03-03T13:23:49.112" v="2482" actId="47"/>
        <pc:sldMkLst>
          <pc:docMk/>
          <pc:sldMk cId="3013822793" sldId="560"/>
        </pc:sldMkLst>
        <pc:spChg chg="del mod ord">
          <ac:chgData name="Arthur Graus" userId="8eea4202-ed45-4e99-ae2f-24d5bb7f00de" providerId="ADAL" clId="{823C2372-8662-49E6-B4CD-22DD31585B0A}" dt="2023-03-03T12:47:19.993" v="1516" actId="700"/>
          <ac:spMkLst>
            <pc:docMk/>
            <pc:sldMk cId="3013822793" sldId="560"/>
            <ac:spMk id="2" creationId="{847F1B4C-3EEE-0513-E4DF-72D86F6DA97C}"/>
          </ac:spMkLst>
        </pc:spChg>
        <pc:spChg chg="del">
          <ac:chgData name="Arthur Graus" userId="8eea4202-ed45-4e99-ae2f-24d5bb7f00de" providerId="ADAL" clId="{823C2372-8662-49E6-B4CD-22DD31585B0A}" dt="2023-03-03T12:47:19.993" v="1516" actId="700"/>
          <ac:spMkLst>
            <pc:docMk/>
            <pc:sldMk cId="3013822793" sldId="560"/>
            <ac:spMk id="3" creationId="{19463CE3-6236-4E38-357D-4F16EC036B3E}"/>
          </ac:spMkLst>
        </pc:spChg>
        <pc:spChg chg="add mod ord">
          <ac:chgData name="Arthur Graus" userId="8eea4202-ed45-4e99-ae2f-24d5bb7f00de" providerId="ADAL" clId="{823C2372-8662-49E6-B4CD-22DD31585B0A}" dt="2023-03-03T12:47:37.723" v="1565" actId="20577"/>
          <ac:spMkLst>
            <pc:docMk/>
            <pc:sldMk cId="3013822793" sldId="560"/>
            <ac:spMk id="4" creationId="{73C717C5-F2A8-2CB4-BC0A-C84B37B6F05C}"/>
          </ac:spMkLst>
        </pc:spChg>
      </pc:sldChg>
      <pc:sldChg chg="new del">
        <pc:chgData name="Arthur Graus" userId="8eea4202-ed45-4e99-ae2f-24d5bb7f00de" providerId="ADAL" clId="{823C2372-8662-49E6-B4CD-22DD31585B0A}" dt="2023-03-03T13:10:22.902" v="2155" actId="47"/>
        <pc:sldMkLst>
          <pc:docMk/>
          <pc:sldMk cId="3465814266" sldId="561"/>
        </pc:sldMkLst>
      </pc:sldChg>
      <pc:sldChg chg="addSp delSp modSp new mod ord modClrScheme delAnim modAnim chgLayout">
        <pc:chgData name="Arthur Graus" userId="8eea4202-ed45-4e99-ae2f-24d5bb7f00de" providerId="ADAL" clId="{823C2372-8662-49E6-B4CD-22DD31585B0A}" dt="2023-03-10T08:26:33.574" v="4345"/>
        <pc:sldMkLst>
          <pc:docMk/>
          <pc:sldMk cId="4065453695" sldId="561"/>
        </pc:sldMkLst>
        <pc:spChg chg="del mod ord">
          <ac:chgData name="Arthur Graus" userId="8eea4202-ed45-4e99-ae2f-24d5bb7f00de" providerId="ADAL" clId="{823C2372-8662-49E6-B4CD-22DD31585B0A}" dt="2023-03-03T13:22:24.950" v="2340" actId="700"/>
          <ac:spMkLst>
            <pc:docMk/>
            <pc:sldMk cId="4065453695" sldId="561"/>
            <ac:spMk id="2" creationId="{7DBA52CE-1F85-0DFF-2560-E28A1C4CC9CF}"/>
          </ac:spMkLst>
        </pc:spChg>
        <pc:spChg chg="del mod ord">
          <ac:chgData name="Arthur Graus" userId="8eea4202-ed45-4e99-ae2f-24d5bb7f00de" providerId="ADAL" clId="{823C2372-8662-49E6-B4CD-22DD31585B0A}" dt="2023-03-03T13:22:24.950" v="2340" actId="700"/>
          <ac:spMkLst>
            <pc:docMk/>
            <pc:sldMk cId="4065453695" sldId="561"/>
            <ac:spMk id="3" creationId="{88190BA1-C162-D15F-322F-FC3FFE643ED9}"/>
          </ac:spMkLst>
        </pc:spChg>
        <pc:spChg chg="add mod ord">
          <ac:chgData name="Arthur Graus" userId="8eea4202-ed45-4e99-ae2f-24d5bb7f00de" providerId="ADAL" clId="{823C2372-8662-49E6-B4CD-22DD31585B0A}" dt="2023-03-03T13:22:56.412" v="2403" actId="20577"/>
          <ac:spMkLst>
            <pc:docMk/>
            <pc:sldMk cId="4065453695" sldId="561"/>
            <ac:spMk id="5" creationId="{AB071581-46CA-51E7-2453-7ADF407A094A}"/>
          </ac:spMkLst>
        </pc:spChg>
        <pc:spChg chg="add del mod ord">
          <ac:chgData name="Arthur Graus" userId="8eea4202-ed45-4e99-ae2f-24d5bb7f00de" providerId="ADAL" clId="{823C2372-8662-49E6-B4CD-22DD31585B0A}" dt="2023-03-03T15:15:40.345" v="2764" actId="478"/>
          <ac:spMkLst>
            <pc:docMk/>
            <pc:sldMk cId="4065453695" sldId="561"/>
            <ac:spMk id="6" creationId="{D1B17482-6E31-5D4A-8CFF-EF7BD40245BA}"/>
          </ac:spMkLst>
        </pc:spChg>
        <pc:spChg chg="add mod">
          <ac:chgData name="Arthur Graus" userId="8eea4202-ed45-4e99-ae2f-24d5bb7f00de" providerId="ADAL" clId="{823C2372-8662-49E6-B4CD-22DD31585B0A}" dt="2023-03-03T15:20:10.066" v="2968" actId="1035"/>
          <ac:spMkLst>
            <pc:docMk/>
            <pc:sldMk cId="4065453695" sldId="561"/>
            <ac:spMk id="21" creationId="{C2035A70-6E5D-C873-7E30-20AE204CDA8B}"/>
          </ac:spMkLst>
        </pc:spChg>
        <pc:spChg chg="add mod">
          <ac:chgData name="Arthur Graus" userId="8eea4202-ed45-4e99-ae2f-24d5bb7f00de" providerId="ADAL" clId="{823C2372-8662-49E6-B4CD-22DD31585B0A}" dt="2023-03-03T15:21:05.374" v="3019" actId="20577"/>
          <ac:spMkLst>
            <pc:docMk/>
            <pc:sldMk cId="4065453695" sldId="561"/>
            <ac:spMk id="22" creationId="{13824D90-FA36-A332-7B5C-227E57DC6446}"/>
          </ac:spMkLst>
        </pc:spChg>
        <pc:spChg chg="add mod">
          <ac:chgData name="Arthur Graus" userId="8eea4202-ed45-4e99-ae2f-24d5bb7f00de" providerId="ADAL" clId="{823C2372-8662-49E6-B4CD-22DD31585B0A}" dt="2023-03-03T15:21:09.518" v="3027" actId="20577"/>
          <ac:spMkLst>
            <pc:docMk/>
            <pc:sldMk cId="4065453695" sldId="561"/>
            <ac:spMk id="23" creationId="{C9ADEAA1-DD8A-304A-6371-42E56A1D41C6}"/>
          </ac:spMkLst>
        </pc:spChg>
        <pc:picChg chg="add del mod">
          <ac:chgData name="Arthur Graus" userId="8eea4202-ed45-4e99-ae2f-24d5bb7f00de" providerId="ADAL" clId="{823C2372-8662-49E6-B4CD-22DD31585B0A}" dt="2023-03-03T15:10:11.795" v="2741" actId="478"/>
          <ac:picMkLst>
            <pc:docMk/>
            <pc:sldMk cId="4065453695" sldId="561"/>
            <ac:picMk id="4" creationId="{A44C85AB-6CBF-CDB7-8DB3-C7150C56D5FC}"/>
          </ac:picMkLst>
        </pc:picChg>
        <pc:picChg chg="add del mod">
          <ac:chgData name="Arthur Graus" userId="8eea4202-ed45-4e99-ae2f-24d5bb7f00de" providerId="ADAL" clId="{823C2372-8662-49E6-B4CD-22DD31585B0A}" dt="2023-03-03T15:10:41.782" v="2746" actId="478"/>
          <ac:picMkLst>
            <pc:docMk/>
            <pc:sldMk cId="4065453695" sldId="561"/>
            <ac:picMk id="8" creationId="{607D7171-A277-AFDC-44D9-C095B7C30F85}"/>
          </ac:picMkLst>
        </pc:picChg>
        <pc:picChg chg="add del mod">
          <ac:chgData name="Arthur Graus" userId="8eea4202-ed45-4e99-ae2f-24d5bb7f00de" providerId="ADAL" clId="{823C2372-8662-49E6-B4CD-22DD31585B0A}" dt="2023-03-03T15:12:38.081" v="2750" actId="478"/>
          <ac:picMkLst>
            <pc:docMk/>
            <pc:sldMk cId="4065453695" sldId="561"/>
            <ac:picMk id="10" creationId="{CF16C3CD-70C7-CA2E-5A07-183273DC0BBF}"/>
          </ac:picMkLst>
        </pc:picChg>
        <pc:picChg chg="add del mod">
          <ac:chgData name="Arthur Graus" userId="8eea4202-ed45-4e99-ae2f-24d5bb7f00de" providerId="ADAL" clId="{823C2372-8662-49E6-B4CD-22DD31585B0A}" dt="2023-03-03T15:13:58.206" v="2755" actId="478"/>
          <ac:picMkLst>
            <pc:docMk/>
            <pc:sldMk cId="4065453695" sldId="561"/>
            <ac:picMk id="12" creationId="{1E196C1B-7B73-3866-4BE6-7C1167CC0320}"/>
          </ac:picMkLst>
        </pc:picChg>
        <pc:picChg chg="add mod">
          <ac:chgData name="Arthur Graus" userId="8eea4202-ed45-4e99-ae2f-24d5bb7f00de" providerId="ADAL" clId="{823C2372-8662-49E6-B4CD-22DD31585B0A}" dt="2023-03-03T15:14:05.141" v="2759" actId="1076"/>
          <ac:picMkLst>
            <pc:docMk/>
            <pc:sldMk cId="4065453695" sldId="561"/>
            <ac:picMk id="14" creationId="{D903DF0B-355F-E3A3-E8EC-1F7470DA83D1}"/>
          </ac:picMkLst>
        </pc:picChg>
        <pc:picChg chg="add mod ord modCrop">
          <ac:chgData name="Arthur Graus" userId="8eea4202-ed45-4e99-ae2f-24d5bb7f00de" providerId="ADAL" clId="{823C2372-8662-49E6-B4CD-22DD31585B0A}" dt="2023-03-10T07:53:12.669" v="4087" actId="167"/>
          <ac:picMkLst>
            <pc:docMk/>
            <pc:sldMk cId="4065453695" sldId="561"/>
            <ac:picMk id="16" creationId="{2E58B582-A920-0239-DC22-73D9E2ADB101}"/>
          </ac:picMkLst>
        </pc:picChg>
        <pc:picChg chg="add mod modCrop">
          <ac:chgData name="Arthur Graus" userId="8eea4202-ed45-4e99-ae2f-24d5bb7f00de" providerId="ADAL" clId="{823C2372-8662-49E6-B4CD-22DD31585B0A}" dt="2023-03-03T15:18:37.510" v="2799" actId="1035"/>
          <ac:picMkLst>
            <pc:docMk/>
            <pc:sldMk cId="4065453695" sldId="561"/>
            <ac:picMk id="18" creationId="{B90D104A-7C08-0178-46C7-2412122E1924}"/>
          </ac:picMkLst>
        </pc:picChg>
        <pc:picChg chg="add mod">
          <ac:chgData name="Arthur Graus" userId="8eea4202-ed45-4e99-ae2f-24d5bb7f00de" providerId="ADAL" clId="{823C2372-8662-49E6-B4CD-22DD31585B0A}" dt="2023-03-03T15:19:53.469" v="2926" actId="1035"/>
          <ac:picMkLst>
            <pc:docMk/>
            <pc:sldMk cId="4065453695" sldId="561"/>
            <ac:picMk id="20" creationId="{6BF4906C-6647-C0C4-E039-8401AC21AC54}"/>
          </ac:picMkLst>
        </pc:picChg>
      </pc:sldChg>
      <pc:sldChg chg="addSp delSp modSp new mod modClrScheme modAnim chgLayout">
        <pc:chgData name="Arthur Graus" userId="8eea4202-ed45-4e99-ae2f-24d5bb7f00de" providerId="ADAL" clId="{823C2372-8662-49E6-B4CD-22DD31585B0A}" dt="2023-03-10T08:28:32.712" v="4354" actId="14100"/>
        <pc:sldMkLst>
          <pc:docMk/>
          <pc:sldMk cId="1893908845" sldId="562"/>
        </pc:sldMkLst>
        <pc:spChg chg="add mod">
          <ac:chgData name="Arthur Graus" userId="8eea4202-ed45-4e99-ae2f-24d5bb7f00de" providerId="ADAL" clId="{823C2372-8662-49E6-B4CD-22DD31585B0A}" dt="2023-03-10T08:28:32.712" v="4354" actId="14100"/>
          <ac:spMkLst>
            <pc:docMk/>
            <pc:sldMk cId="1893908845" sldId="562"/>
            <ac:spMk id="2" creationId="{51245766-FA3C-EE40-7D76-08E386B8EF12}"/>
          </ac:spMkLst>
        </pc:spChg>
        <pc:spChg chg="del mod ord">
          <ac:chgData name="Arthur Graus" userId="8eea4202-ed45-4e99-ae2f-24d5bb7f00de" providerId="ADAL" clId="{823C2372-8662-49E6-B4CD-22DD31585B0A}" dt="2023-03-03T13:23:18.238" v="2405" actId="700"/>
          <ac:spMkLst>
            <pc:docMk/>
            <pc:sldMk cId="1893908845" sldId="562"/>
            <ac:spMk id="2" creationId="{FDFF3A4C-D70E-3931-D15F-1CA927BF0983}"/>
          </ac:spMkLst>
        </pc:spChg>
        <pc:spChg chg="add mod ord">
          <ac:chgData name="Arthur Graus" userId="8eea4202-ed45-4e99-ae2f-24d5bb7f00de" providerId="ADAL" clId="{823C2372-8662-49E6-B4CD-22DD31585B0A}" dt="2023-03-03T13:23:42.542" v="2481" actId="20577"/>
          <ac:spMkLst>
            <pc:docMk/>
            <pc:sldMk cId="1893908845" sldId="562"/>
            <ac:spMk id="3" creationId="{30AAEB76-36C1-5255-F97F-E0FEC1DC5D56}"/>
          </ac:spMkLst>
        </pc:spChg>
        <pc:picChg chg="add mod">
          <ac:chgData name="Arthur Graus" userId="8eea4202-ed45-4e99-ae2f-24d5bb7f00de" providerId="ADAL" clId="{823C2372-8662-49E6-B4CD-22DD31585B0A}" dt="2023-03-10T08:28:21.476" v="4352" actId="1076"/>
          <ac:picMkLst>
            <pc:docMk/>
            <pc:sldMk cId="1893908845" sldId="562"/>
            <ac:picMk id="5" creationId="{378EB617-5DB2-874E-9F86-A102FA11655A}"/>
          </ac:picMkLst>
        </pc:picChg>
      </pc:sldChg>
      <pc:sldChg chg="addSp delSp modSp new mod modClrScheme chgLayout">
        <pc:chgData name="Arthur Graus" userId="8eea4202-ed45-4e99-ae2f-24d5bb7f00de" providerId="ADAL" clId="{823C2372-8662-49E6-B4CD-22DD31585B0A}" dt="2023-03-03T13:56:14.641" v="2612" actId="700"/>
        <pc:sldMkLst>
          <pc:docMk/>
          <pc:sldMk cId="414473578" sldId="563"/>
        </pc:sldMkLst>
        <pc:spChg chg="del mod ord">
          <ac:chgData name="Arthur Graus" userId="8eea4202-ed45-4e99-ae2f-24d5bb7f00de" providerId="ADAL" clId="{823C2372-8662-49E6-B4CD-22DD31585B0A}" dt="2023-03-03T13:27:57.378" v="2485" actId="700"/>
          <ac:spMkLst>
            <pc:docMk/>
            <pc:sldMk cId="414473578" sldId="563"/>
            <ac:spMk id="2" creationId="{E4781F59-53A1-EE3A-1AE9-ADFE2A3909AE}"/>
          </ac:spMkLst>
        </pc:spChg>
        <pc:spChg chg="del mod ord">
          <ac:chgData name="Arthur Graus" userId="8eea4202-ed45-4e99-ae2f-24d5bb7f00de" providerId="ADAL" clId="{823C2372-8662-49E6-B4CD-22DD31585B0A}" dt="2023-03-03T13:27:57.378" v="2485" actId="700"/>
          <ac:spMkLst>
            <pc:docMk/>
            <pc:sldMk cId="414473578" sldId="563"/>
            <ac:spMk id="3" creationId="{52776C7F-BEF4-3521-813A-0F90D8665B57}"/>
          </ac:spMkLst>
        </pc:spChg>
        <pc:spChg chg="add mod ord">
          <ac:chgData name="Arthur Graus" userId="8eea4202-ed45-4e99-ae2f-24d5bb7f00de" providerId="ADAL" clId="{823C2372-8662-49E6-B4CD-22DD31585B0A}" dt="2023-03-03T13:56:14.641" v="2612" actId="700"/>
          <ac:spMkLst>
            <pc:docMk/>
            <pc:sldMk cId="414473578" sldId="563"/>
            <ac:spMk id="6" creationId="{DED94392-242A-FA18-C851-70F8F14E3D6D}"/>
          </ac:spMkLst>
        </pc:spChg>
        <pc:spChg chg="add del mod ord">
          <ac:chgData name="Arthur Graus" userId="8eea4202-ed45-4e99-ae2f-24d5bb7f00de" providerId="ADAL" clId="{823C2372-8662-49E6-B4CD-22DD31585B0A}" dt="2023-03-03T13:55:42.938" v="2595" actId="700"/>
          <ac:spMkLst>
            <pc:docMk/>
            <pc:sldMk cId="414473578" sldId="563"/>
            <ac:spMk id="7" creationId="{7850C3C7-3388-F524-6467-C23927B31608}"/>
          </ac:spMkLst>
        </pc:spChg>
        <pc:spChg chg="add del mod">
          <ac:chgData name="Arthur Graus" userId="8eea4202-ed45-4e99-ae2f-24d5bb7f00de" providerId="ADAL" clId="{823C2372-8662-49E6-B4CD-22DD31585B0A}" dt="2023-03-03T13:55:52.280" v="2597"/>
          <ac:spMkLst>
            <pc:docMk/>
            <pc:sldMk cId="414473578" sldId="563"/>
            <ac:spMk id="8" creationId="{298D41A6-D7A7-3F27-7DC0-DAD6F80C2645}"/>
          </ac:spMkLst>
        </pc:spChg>
        <pc:spChg chg="add del mod">
          <ac:chgData name="Arthur Graus" userId="8eea4202-ed45-4e99-ae2f-24d5bb7f00de" providerId="ADAL" clId="{823C2372-8662-49E6-B4CD-22DD31585B0A}" dt="2023-03-03T13:56:03.820" v="2601"/>
          <ac:spMkLst>
            <pc:docMk/>
            <pc:sldMk cId="414473578" sldId="563"/>
            <ac:spMk id="9" creationId="{1EFA903D-0CB8-5D83-52DB-BAB478886C38}"/>
          </ac:spMkLst>
        </pc:spChg>
        <pc:spChg chg="add del mod">
          <ac:chgData name="Arthur Graus" userId="8eea4202-ed45-4e99-ae2f-24d5bb7f00de" providerId="ADAL" clId="{823C2372-8662-49E6-B4CD-22DD31585B0A}" dt="2023-03-03T13:56:04.554" v="2603"/>
          <ac:spMkLst>
            <pc:docMk/>
            <pc:sldMk cId="414473578" sldId="563"/>
            <ac:spMk id="10" creationId="{0E605814-367B-5149-14A0-5AC6E5C11E77}"/>
          </ac:spMkLst>
        </pc:spChg>
        <pc:spChg chg="add del mod">
          <ac:chgData name="Arthur Graus" userId="8eea4202-ed45-4e99-ae2f-24d5bb7f00de" providerId="ADAL" clId="{823C2372-8662-49E6-B4CD-22DD31585B0A}" dt="2023-03-03T13:56:04.710" v="2605"/>
          <ac:spMkLst>
            <pc:docMk/>
            <pc:sldMk cId="414473578" sldId="563"/>
            <ac:spMk id="11" creationId="{37EC42A6-7452-3470-EF3C-E453C1C470C6}"/>
          </ac:spMkLst>
        </pc:spChg>
        <pc:spChg chg="add del mod">
          <ac:chgData name="Arthur Graus" userId="8eea4202-ed45-4e99-ae2f-24d5bb7f00de" providerId="ADAL" clId="{823C2372-8662-49E6-B4CD-22DD31585B0A}" dt="2023-03-03T13:56:04.861" v="2607"/>
          <ac:spMkLst>
            <pc:docMk/>
            <pc:sldMk cId="414473578" sldId="563"/>
            <ac:spMk id="12" creationId="{9AA2FBEA-EC21-2570-0BB6-67FEF86C5D05}"/>
          </ac:spMkLst>
        </pc:spChg>
        <pc:spChg chg="add del mod ord">
          <ac:chgData name="Arthur Graus" userId="8eea4202-ed45-4e99-ae2f-24d5bb7f00de" providerId="ADAL" clId="{823C2372-8662-49E6-B4CD-22DD31585B0A}" dt="2023-03-03T13:56:11.713" v="2611" actId="700"/>
          <ac:spMkLst>
            <pc:docMk/>
            <pc:sldMk cId="414473578" sldId="563"/>
            <ac:spMk id="13" creationId="{748F8D13-F6E3-24BB-32EB-39AAA3E44745}"/>
          </ac:spMkLst>
        </pc:spChg>
        <pc:spChg chg="add del mod ord">
          <ac:chgData name="Arthur Graus" userId="8eea4202-ed45-4e99-ae2f-24d5bb7f00de" providerId="ADAL" clId="{823C2372-8662-49E6-B4CD-22DD31585B0A}" dt="2023-03-03T13:56:14.641" v="2612" actId="700"/>
          <ac:spMkLst>
            <pc:docMk/>
            <pc:sldMk cId="414473578" sldId="563"/>
            <ac:spMk id="14" creationId="{2F7DAC55-34E2-788B-8B8A-6DF0D84BD2AD}"/>
          </ac:spMkLst>
        </pc:spChg>
        <pc:picChg chg="add mod">
          <ac:chgData name="Arthur Graus" userId="8eea4202-ed45-4e99-ae2f-24d5bb7f00de" providerId="ADAL" clId="{823C2372-8662-49E6-B4CD-22DD31585B0A}" dt="2023-03-03T13:44:04.761" v="2544" actId="14100"/>
          <ac:picMkLst>
            <pc:docMk/>
            <pc:sldMk cId="414473578" sldId="563"/>
            <ac:picMk id="5" creationId="{7D5F8EAB-17B4-0CEB-DEE6-4D7E45EDCF1F}"/>
          </ac:picMkLst>
        </pc:picChg>
      </pc:sldChg>
      <pc:sldChg chg="addSp delSp modSp new mod modClrScheme chgLayout">
        <pc:chgData name="Arthur Graus" userId="8eea4202-ed45-4e99-ae2f-24d5bb7f00de" providerId="ADAL" clId="{823C2372-8662-49E6-B4CD-22DD31585B0A}" dt="2023-03-13T10:05:32.985" v="4536" actId="20577"/>
        <pc:sldMkLst>
          <pc:docMk/>
          <pc:sldMk cId="1916994162" sldId="564"/>
        </pc:sldMkLst>
        <pc:spChg chg="del">
          <ac:chgData name="Arthur Graus" userId="8eea4202-ed45-4e99-ae2f-24d5bb7f00de" providerId="ADAL" clId="{823C2372-8662-49E6-B4CD-22DD31585B0A}" dt="2023-03-03T13:44:53.589" v="2546" actId="700"/>
          <ac:spMkLst>
            <pc:docMk/>
            <pc:sldMk cId="1916994162" sldId="564"/>
            <ac:spMk id="2" creationId="{D60235A7-15C6-787B-4E55-317A9290657B}"/>
          </ac:spMkLst>
        </pc:spChg>
        <pc:spChg chg="add del mod">
          <ac:chgData name="Arthur Graus" userId="8eea4202-ed45-4e99-ae2f-24d5bb7f00de" providerId="ADAL" clId="{823C2372-8662-49E6-B4CD-22DD31585B0A}" dt="2023-03-03T13:45:15.611" v="2549" actId="478"/>
          <ac:spMkLst>
            <pc:docMk/>
            <pc:sldMk cId="1916994162" sldId="564"/>
            <ac:spMk id="4" creationId="{50259D92-4AB9-2A4C-B9BA-617A4967DD56}"/>
          </ac:spMkLst>
        </pc:spChg>
        <pc:spChg chg="add mod">
          <ac:chgData name="Arthur Graus" userId="8eea4202-ed45-4e99-ae2f-24d5bb7f00de" providerId="ADAL" clId="{823C2372-8662-49E6-B4CD-22DD31585B0A}" dt="2023-03-13T10:05:32.985" v="4536" actId="20577"/>
          <ac:spMkLst>
            <pc:docMk/>
            <pc:sldMk cId="1916994162" sldId="564"/>
            <ac:spMk id="5" creationId="{A460FE6D-EC31-C597-19C7-1F8AE07DEF7B}"/>
          </ac:spMkLst>
        </pc:spChg>
        <pc:spChg chg="add mod ord">
          <ac:chgData name="Arthur Graus" userId="8eea4202-ed45-4e99-ae2f-24d5bb7f00de" providerId="ADAL" clId="{823C2372-8662-49E6-B4CD-22DD31585B0A}" dt="2023-03-08T18:49:43.762" v="3223" actId="20577"/>
          <ac:spMkLst>
            <pc:docMk/>
            <pc:sldMk cId="1916994162" sldId="564"/>
            <ac:spMk id="8" creationId="{D7E35738-CC33-47E0-044D-714F01CF7786}"/>
          </ac:spMkLst>
        </pc:spChg>
        <pc:picChg chg="add del mod">
          <ac:chgData name="Arthur Graus" userId="8eea4202-ed45-4e99-ae2f-24d5bb7f00de" providerId="ADAL" clId="{823C2372-8662-49E6-B4CD-22DD31585B0A}" dt="2023-03-03T16:41:10.192" v="3073" actId="21"/>
          <ac:picMkLst>
            <pc:docMk/>
            <pc:sldMk cId="1916994162" sldId="564"/>
            <ac:picMk id="3" creationId="{296CB71F-9EFD-6D68-3221-154B25541651}"/>
          </ac:picMkLst>
        </pc:picChg>
        <pc:picChg chg="add mod">
          <ac:chgData name="Arthur Graus" userId="8eea4202-ed45-4e99-ae2f-24d5bb7f00de" providerId="ADAL" clId="{823C2372-8662-49E6-B4CD-22DD31585B0A}" dt="2023-03-10T08:46:35.265" v="4453" actId="14100"/>
          <ac:picMkLst>
            <pc:docMk/>
            <pc:sldMk cId="1916994162" sldId="564"/>
            <ac:picMk id="3" creationId="{AF5E92CC-16FE-A418-5634-0088D1FEB7A3}"/>
          </ac:picMkLst>
        </pc:picChg>
        <pc:picChg chg="add del mod">
          <ac:chgData name="Arthur Graus" userId="8eea4202-ed45-4e99-ae2f-24d5bb7f00de" providerId="ADAL" clId="{823C2372-8662-49E6-B4CD-22DD31585B0A}" dt="2023-03-10T08:46:29.070" v="4450" actId="478"/>
          <ac:picMkLst>
            <pc:docMk/>
            <pc:sldMk cId="1916994162" sldId="564"/>
            <ac:picMk id="6" creationId="{DBDEBB73-9103-942A-C263-AFD20AD2B621}"/>
          </ac:picMkLst>
        </pc:picChg>
        <pc:picChg chg="add mod">
          <ac:chgData name="Arthur Graus" userId="8eea4202-ed45-4e99-ae2f-24d5bb7f00de" providerId="ADAL" clId="{823C2372-8662-49E6-B4CD-22DD31585B0A}" dt="2023-03-03T16:44:39.492" v="3097" actId="1076"/>
          <ac:picMkLst>
            <pc:docMk/>
            <pc:sldMk cId="1916994162" sldId="564"/>
            <ac:picMk id="7" creationId="{DBC0C49B-657D-DFDD-B3A6-FA00739DF2CB}"/>
          </ac:picMkLst>
        </pc:picChg>
      </pc:sldChg>
      <pc:sldChg chg="addSp delSp modSp new del mod modClrScheme chgLayout">
        <pc:chgData name="Arthur Graus" userId="8eea4202-ed45-4e99-ae2f-24d5bb7f00de" providerId="ADAL" clId="{823C2372-8662-49E6-B4CD-22DD31585B0A}" dt="2023-03-03T13:57:58.110" v="2629" actId="47"/>
        <pc:sldMkLst>
          <pc:docMk/>
          <pc:sldMk cId="1868425265" sldId="565"/>
        </pc:sldMkLst>
        <pc:spChg chg="mod ord">
          <ac:chgData name="Arthur Graus" userId="8eea4202-ed45-4e99-ae2f-24d5bb7f00de" providerId="ADAL" clId="{823C2372-8662-49E6-B4CD-22DD31585B0A}" dt="2023-03-03T13:57:54.960" v="2627" actId="700"/>
          <ac:spMkLst>
            <pc:docMk/>
            <pc:sldMk cId="1868425265" sldId="565"/>
            <ac:spMk id="2" creationId="{0DFBABD9-6192-A2EF-1233-EAD7DD7E2765}"/>
          </ac:spMkLst>
        </pc:spChg>
        <pc:spChg chg="del">
          <ac:chgData name="Arthur Graus" userId="8eea4202-ed45-4e99-ae2f-24d5bb7f00de" providerId="ADAL" clId="{823C2372-8662-49E6-B4CD-22DD31585B0A}" dt="2023-03-03T13:57:42.541" v="2617"/>
          <ac:spMkLst>
            <pc:docMk/>
            <pc:sldMk cId="1868425265" sldId="565"/>
            <ac:spMk id="3" creationId="{A22D68D8-007C-AC24-A67E-946E8403C662}"/>
          </ac:spMkLst>
        </pc:spChg>
        <pc:spChg chg="add del mod">
          <ac:chgData name="Arthur Graus" userId="8eea4202-ed45-4e99-ae2f-24d5bb7f00de" providerId="ADAL" clId="{823C2372-8662-49E6-B4CD-22DD31585B0A}" dt="2023-03-03T13:57:42.541" v="2617"/>
          <ac:spMkLst>
            <pc:docMk/>
            <pc:sldMk cId="1868425265" sldId="565"/>
            <ac:spMk id="4" creationId="{C8F9BA24-797B-D744-4D14-792BD59D7191}"/>
          </ac:spMkLst>
        </pc:spChg>
        <pc:spChg chg="add del mod">
          <ac:chgData name="Arthur Graus" userId="8eea4202-ed45-4e99-ae2f-24d5bb7f00de" providerId="ADAL" clId="{823C2372-8662-49E6-B4CD-22DD31585B0A}" dt="2023-03-03T13:57:42.924" v="2619"/>
          <ac:spMkLst>
            <pc:docMk/>
            <pc:sldMk cId="1868425265" sldId="565"/>
            <ac:spMk id="5" creationId="{2958E15C-4193-AC01-8088-77892D414B1D}"/>
          </ac:spMkLst>
        </pc:spChg>
        <pc:spChg chg="add del mod">
          <ac:chgData name="Arthur Graus" userId="8eea4202-ed45-4e99-ae2f-24d5bb7f00de" providerId="ADAL" clId="{823C2372-8662-49E6-B4CD-22DD31585B0A}" dt="2023-03-03T13:57:42.924" v="2619"/>
          <ac:spMkLst>
            <pc:docMk/>
            <pc:sldMk cId="1868425265" sldId="565"/>
            <ac:spMk id="6" creationId="{7F56DA11-9E91-34F8-D719-D71D1E8B3332}"/>
          </ac:spMkLst>
        </pc:spChg>
        <pc:spChg chg="add del mod ord">
          <ac:chgData name="Arthur Graus" userId="8eea4202-ed45-4e99-ae2f-24d5bb7f00de" providerId="ADAL" clId="{823C2372-8662-49E6-B4CD-22DD31585B0A}" dt="2023-03-03T13:57:49.292" v="2621" actId="700"/>
          <ac:spMkLst>
            <pc:docMk/>
            <pc:sldMk cId="1868425265" sldId="565"/>
            <ac:spMk id="7" creationId="{7D830059-5BDB-E51A-E0B2-78D3B8822BBE}"/>
          </ac:spMkLst>
        </pc:spChg>
        <pc:spChg chg="add del mod ord">
          <ac:chgData name="Arthur Graus" userId="8eea4202-ed45-4e99-ae2f-24d5bb7f00de" providerId="ADAL" clId="{823C2372-8662-49E6-B4CD-22DD31585B0A}" dt="2023-03-03T13:57:51.098" v="2623"/>
          <ac:spMkLst>
            <pc:docMk/>
            <pc:sldMk cId="1868425265" sldId="565"/>
            <ac:spMk id="8" creationId="{82FF4B65-1276-F441-CF8E-E00481D25B9D}"/>
          </ac:spMkLst>
        </pc:spChg>
        <pc:spChg chg="add del mod ord">
          <ac:chgData name="Arthur Graus" userId="8eea4202-ed45-4e99-ae2f-24d5bb7f00de" providerId="ADAL" clId="{823C2372-8662-49E6-B4CD-22DD31585B0A}" dt="2023-03-03T13:57:51.098" v="2623"/>
          <ac:spMkLst>
            <pc:docMk/>
            <pc:sldMk cId="1868425265" sldId="565"/>
            <ac:spMk id="9" creationId="{9D40FC65-6F52-44ED-B70E-D64F1CFA8D81}"/>
          </ac:spMkLst>
        </pc:spChg>
        <pc:spChg chg="add del mod">
          <ac:chgData name="Arthur Graus" userId="8eea4202-ed45-4e99-ae2f-24d5bb7f00de" providerId="ADAL" clId="{823C2372-8662-49E6-B4CD-22DD31585B0A}" dt="2023-03-03T13:57:51.098" v="2623"/>
          <ac:spMkLst>
            <pc:docMk/>
            <pc:sldMk cId="1868425265" sldId="565"/>
            <ac:spMk id="10" creationId="{CDA3A5D1-1338-D3D7-6DCD-A7A6A8B55F24}"/>
          </ac:spMkLst>
        </pc:spChg>
        <pc:spChg chg="add del mod ord">
          <ac:chgData name="Arthur Graus" userId="8eea4202-ed45-4e99-ae2f-24d5bb7f00de" providerId="ADAL" clId="{823C2372-8662-49E6-B4CD-22DD31585B0A}" dt="2023-03-03T13:57:52.865" v="2625" actId="700"/>
          <ac:spMkLst>
            <pc:docMk/>
            <pc:sldMk cId="1868425265" sldId="565"/>
            <ac:spMk id="11" creationId="{516CCC62-7B6E-C0BF-4EE6-56FBEECEFA86}"/>
          </ac:spMkLst>
        </pc:spChg>
        <pc:spChg chg="add del mod">
          <ac:chgData name="Arthur Graus" userId="8eea4202-ed45-4e99-ae2f-24d5bb7f00de" providerId="ADAL" clId="{823C2372-8662-49E6-B4CD-22DD31585B0A}" dt="2023-03-03T13:57:52.865" v="2625" actId="700"/>
          <ac:spMkLst>
            <pc:docMk/>
            <pc:sldMk cId="1868425265" sldId="565"/>
            <ac:spMk id="12" creationId="{C040C730-F308-DEC3-25C7-9E019AA6DE93}"/>
          </ac:spMkLst>
        </pc:spChg>
        <pc:spChg chg="add del mod ord">
          <ac:chgData name="Arthur Graus" userId="8eea4202-ed45-4e99-ae2f-24d5bb7f00de" providerId="ADAL" clId="{823C2372-8662-49E6-B4CD-22DD31585B0A}" dt="2023-03-03T13:57:54.960" v="2627" actId="700"/>
          <ac:spMkLst>
            <pc:docMk/>
            <pc:sldMk cId="1868425265" sldId="565"/>
            <ac:spMk id="13" creationId="{E14BBC01-43A9-8E83-8E29-240E3BDB3E65}"/>
          </ac:spMkLst>
        </pc:spChg>
        <pc:spChg chg="add mod ord">
          <ac:chgData name="Arthur Graus" userId="8eea4202-ed45-4e99-ae2f-24d5bb7f00de" providerId="ADAL" clId="{823C2372-8662-49E6-B4CD-22DD31585B0A}" dt="2023-03-03T13:57:54.970" v="2628" actId="27636"/>
          <ac:spMkLst>
            <pc:docMk/>
            <pc:sldMk cId="1868425265" sldId="565"/>
            <ac:spMk id="14" creationId="{C6B05AA4-1193-E612-4F4B-B076E5272559}"/>
          </ac:spMkLst>
        </pc:spChg>
      </pc:sldChg>
      <pc:sldChg chg="addSp delSp modSp new mod modClrScheme chgLayout">
        <pc:chgData name="Arthur Graus" userId="8eea4202-ed45-4e99-ae2f-24d5bb7f00de" providerId="ADAL" clId="{823C2372-8662-49E6-B4CD-22DD31585B0A}" dt="2023-03-03T14:10:35.620" v="2705" actId="20577"/>
        <pc:sldMkLst>
          <pc:docMk/>
          <pc:sldMk cId="2040472627" sldId="565"/>
        </pc:sldMkLst>
        <pc:spChg chg="mod ord">
          <ac:chgData name="Arthur Graus" userId="8eea4202-ed45-4e99-ae2f-24d5bb7f00de" providerId="ADAL" clId="{823C2372-8662-49E6-B4CD-22DD31585B0A}" dt="2023-03-03T14:10:28.805" v="2698" actId="700"/>
          <ac:spMkLst>
            <pc:docMk/>
            <pc:sldMk cId="2040472627" sldId="565"/>
            <ac:spMk id="2" creationId="{238FA2F9-8964-D28E-4F53-259CE24DA0CF}"/>
          </ac:spMkLst>
        </pc:spChg>
        <pc:spChg chg="del mod ord">
          <ac:chgData name="Arthur Graus" userId="8eea4202-ed45-4e99-ae2f-24d5bb7f00de" providerId="ADAL" clId="{823C2372-8662-49E6-B4CD-22DD31585B0A}" dt="2023-03-03T14:09:19.047" v="2646" actId="700"/>
          <ac:spMkLst>
            <pc:docMk/>
            <pc:sldMk cId="2040472627" sldId="565"/>
            <ac:spMk id="3" creationId="{C4F5FF7F-AD99-9D59-D7AA-0E4BD21A2752}"/>
          </ac:spMkLst>
        </pc:spChg>
        <pc:spChg chg="add mod ord">
          <ac:chgData name="Arthur Graus" userId="8eea4202-ed45-4e99-ae2f-24d5bb7f00de" providerId="ADAL" clId="{823C2372-8662-49E6-B4CD-22DD31585B0A}" dt="2023-03-03T14:10:35.620" v="2705" actId="20577"/>
          <ac:spMkLst>
            <pc:docMk/>
            <pc:sldMk cId="2040472627" sldId="565"/>
            <ac:spMk id="4" creationId="{E15F1BD0-D4CC-669A-8FEE-EA0979CEDA36}"/>
          </ac:spMkLst>
        </pc:spChg>
        <pc:picChg chg="add mod">
          <ac:chgData name="Arthur Graus" userId="8eea4202-ed45-4e99-ae2f-24d5bb7f00de" providerId="ADAL" clId="{823C2372-8662-49E6-B4CD-22DD31585B0A}" dt="2023-03-03T14:09:34.333" v="2653" actId="1076"/>
          <ac:picMkLst>
            <pc:docMk/>
            <pc:sldMk cId="2040472627" sldId="565"/>
            <ac:picMk id="6" creationId="{84E06625-42A7-EB0A-F90A-667FDC44F73F}"/>
          </ac:picMkLst>
        </pc:picChg>
      </pc:sldChg>
      <pc:sldChg chg="addSp delSp modSp add mod modClrScheme chgLayout">
        <pc:chgData name="Arthur Graus" userId="8eea4202-ed45-4e99-ae2f-24d5bb7f00de" providerId="ADAL" clId="{823C2372-8662-49E6-B4CD-22DD31585B0A}" dt="2023-03-03T14:13:54.620" v="2734" actId="1076"/>
        <pc:sldMkLst>
          <pc:docMk/>
          <pc:sldMk cId="2145144447" sldId="566"/>
        </pc:sldMkLst>
        <pc:spChg chg="mod ord">
          <ac:chgData name="Arthur Graus" userId="8eea4202-ed45-4e99-ae2f-24d5bb7f00de" providerId="ADAL" clId="{823C2372-8662-49E6-B4CD-22DD31585B0A}" dt="2023-03-03T14:10:45.132" v="2706" actId="700"/>
          <ac:spMkLst>
            <pc:docMk/>
            <pc:sldMk cId="2145144447" sldId="566"/>
            <ac:spMk id="2" creationId="{238FA2F9-8964-D28E-4F53-259CE24DA0CF}"/>
          </ac:spMkLst>
        </pc:spChg>
        <pc:spChg chg="mod ord">
          <ac:chgData name="Arthur Graus" userId="8eea4202-ed45-4e99-ae2f-24d5bb7f00de" providerId="ADAL" clId="{823C2372-8662-49E6-B4CD-22DD31585B0A}" dt="2023-03-03T14:11:22.850" v="2729" actId="20577"/>
          <ac:spMkLst>
            <pc:docMk/>
            <pc:sldMk cId="2145144447" sldId="566"/>
            <ac:spMk id="4" creationId="{E15F1BD0-D4CC-669A-8FEE-EA0979CEDA36}"/>
          </ac:spMkLst>
        </pc:spChg>
        <pc:picChg chg="add mod">
          <ac:chgData name="Arthur Graus" userId="8eea4202-ed45-4e99-ae2f-24d5bb7f00de" providerId="ADAL" clId="{823C2372-8662-49E6-B4CD-22DD31585B0A}" dt="2023-03-03T14:13:54.620" v="2734" actId="1076"/>
          <ac:picMkLst>
            <pc:docMk/>
            <pc:sldMk cId="2145144447" sldId="566"/>
            <ac:picMk id="5" creationId="{EF6F4D2A-2444-1E1B-4497-7D8D5497B19E}"/>
          </ac:picMkLst>
        </pc:picChg>
        <pc:picChg chg="del">
          <ac:chgData name="Arthur Graus" userId="8eea4202-ed45-4e99-ae2f-24d5bb7f00de" providerId="ADAL" clId="{823C2372-8662-49E6-B4CD-22DD31585B0A}" dt="2023-03-03T14:13:45.646" v="2730" actId="478"/>
          <ac:picMkLst>
            <pc:docMk/>
            <pc:sldMk cId="2145144447" sldId="566"/>
            <ac:picMk id="6" creationId="{84E06625-42A7-EB0A-F90A-667FDC44F73F}"/>
          </ac:picMkLst>
        </pc:picChg>
      </pc:sldChg>
      <pc:sldChg chg="addSp delSp modSp add mod">
        <pc:chgData name="Arthur Graus" userId="8eea4202-ed45-4e99-ae2f-24d5bb7f00de" providerId="ADAL" clId="{823C2372-8662-49E6-B4CD-22DD31585B0A}" dt="2023-03-03T15:24:00.455" v="3033" actId="1076"/>
        <pc:sldMkLst>
          <pc:docMk/>
          <pc:sldMk cId="3762919643" sldId="567"/>
        </pc:sldMkLst>
        <pc:picChg chg="add mod">
          <ac:chgData name="Arthur Graus" userId="8eea4202-ed45-4e99-ae2f-24d5bb7f00de" providerId="ADAL" clId="{823C2372-8662-49E6-B4CD-22DD31585B0A}" dt="2023-03-03T15:24:00.455" v="3033" actId="1076"/>
          <ac:picMkLst>
            <pc:docMk/>
            <pc:sldMk cId="3762919643" sldId="567"/>
            <ac:picMk id="4" creationId="{3F80443A-6AA3-79AA-9251-EB20CCBF1645}"/>
          </ac:picMkLst>
        </pc:picChg>
        <pc:picChg chg="del">
          <ac:chgData name="Arthur Graus" userId="8eea4202-ed45-4e99-ae2f-24d5bb7f00de" providerId="ADAL" clId="{823C2372-8662-49E6-B4CD-22DD31585B0A}" dt="2023-03-03T15:22:09.122" v="3029" actId="478"/>
          <ac:picMkLst>
            <pc:docMk/>
            <pc:sldMk cId="3762919643" sldId="567"/>
            <ac:picMk id="5" creationId="{378EB617-5DB2-874E-9F86-A102FA11655A}"/>
          </ac:picMkLst>
        </pc:picChg>
      </pc:sldChg>
      <pc:sldChg chg="addSp delSp modSp new mod modClrScheme chgLayout">
        <pc:chgData name="Arthur Graus" userId="8eea4202-ed45-4e99-ae2f-24d5bb7f00de" providerId="ADAL" clId="{823C2372-8662-49E6-B4CD-22DD31585B0A}" dt="2023-03-10T07:07:15.808" v="3996" actId="20577"/>
        <pc:sldMkLst>
          <pc:docMk/>
          <pc:sldMk cId="1794506550" sldId="568"/>
        </pc:sldMkLst>
        <pc:spChg chg="del mod ord">
          <ac:chgData name="Arthur Graus" userId="8eea4202-ed45-4e99-ae2f-24d5bb7f00de" providerId="ADAL" clId="{823C2372-8662-49E6-B4CD-22DD31585B0A}" dt="2023-03-08T18:40:48.696" v="3105" actId="700"/>
          <ac:spMkLst>
            <pc:docMk/>
            <pc:sldMk cId="1794506550" sldId="568"/>
            <ac:spMk id="2" creationId="{5AD74EA8-ACF9-3132-A6E3-F51D019A1F9E}"/>
          </ac:spMkLst>
        </pc:spChg>
        <pc:spChg chg="add mod ord">
          <ac:chgData name="Arthur Graus" userId="8eea4202-ed45-4e99-ae2f-24d5bb7f00de" providerId="ADAL" clId="{823C2372-8662-49E6-B4CD-22DD31585B0A}" dt="2023-03-10T07:07:15.808" v="3996" actId="20577"/>
          <ac:spMkLst>
            <pc:docMk/>
            <pc:sldMk cId="1794506550" sldId="568"/>
            <ac:spMk id="3" creationId="{042F1A1A-493B-B98E-A075-8751F77B33F2}"/>
          </ac:spMkLst>
        </pc:spChg>
        <pc:spChg chg="add mod ord">
          <ac:chgData name="Arthur Graus" userId="8eea4202-ed45-4e99-ae2f-24d5bb7f00de" providerId="ADAL" clId="{823C2372-8662-49E6-B4CD-22DD31585B0A}" dt="2023-03-08T18:40:48.696" v="3105" actId="700"/>
          <ac:spMkLst>
            <pc:docMk/>
            <pc:sldMk cId="1794506550" sldId="568"/>
            <ac:spMk id="4" creationId="{F1E4134D-2099-E26C-1697-C34B400535BC}"/>
          </ac:spMkLst>
        </pc:spChg>
        <pc:picChg chg="add del mod">
          <ac:chgData name="Arthur Graus" userId="8eea4202-ed45-4e99-ae2f-24d5bb7f00de" providerId="ADAL" clId="{823C2372-8662-49E6-B4CD-22DD31585B0A}" dt="2023-03-10T07:06:50.533" v="3993" actId="478"/>
          <ac:picMkLst>
            <pc:docMk/>
            <pc:sldMk cId="1794506550" sldId="568"/>
            <ac:picMk id="5" creationId="{F9E3DD4E-DB75-0FFA-65DF-075F27CB9A11}"/>
          </ac:picMkLst>
        </pc:picChg>
        <pc:picChg chg="add mod">
          <ac:chgData name="Arthur Graus" userId="8eea4202-ed45-4e99-ae2f-24d5bb7f00de" providerId="ADAL" clId="{823C2372-8662-49E6-B4CD-22DD31585B0A}" dt="2023-03-10T07:06:51.264" v="3994"/>
          <ac:picMkLst>
            <pc:docMk/>
            <pc:sldMk cId="1794506550" sldId="568"/>
            <ac:picMk id="6" creationId="{4491401F-9615-3CDF-7F32-65E8CF8376F9}"/>
          </ac:picMkLst>
        </pc:picChg>
        <pc:picChg chg="add mod">
          <ac:chgData name="Arthur Graus" userId="8eea4202-ed45-4e99-ae2f-24d5bb7f00de" providerId="ADAL" clId="{823C2372-8662-49E6-B4CD-22DD31585B0A}" dt="2023-03-10T07:06:51.264" v="3994"/>
          <ac:picMkLst>
            <pc:docMk/>
            <pc:sldMk cId="1794506550" sldId="568"/>
            <ac:picMk id="7" creationId="{45789022-9E77-74F0-2C63-60C95D1272F1}"/>
          </ac:picMkLst>
        </pc:picChg>
      </pc:sldChg>
      <pc:sldChg chg="modSp add del mod ord">
        <pc:chgData name="Arthur Graus" userId="8eea4202-ed45-4e99-ae2f-24d5bb7f00de" providerId="ADAL" clId="{823C2372-8662-49E6-B4CD-22DD31585B0A}" dt="2023-03-08T18:45:41.249" v="3194" actId="47"/>
        <pc:sldMkLst>
          <pc:docMk/>
          <pc:sldMk cId="41364486" sldId="569"/>
        </pc:sldMkLst>
        <pc:spChg chg="mod">
          <ac:chgData name="Arthur Graus" userId="8eea4202-ed45-4e99-ae2f-24d5bb7f00de" providerId="ADAL" clId="{823C2372-8662-49E6-B4CD-22DD31585B0A}" dt="2023-03-08T18:44:55.069" v="3192" actId="6549"/>
          <ac:spMkLst>
            <pc:docMk/>
            <pc:sldMk cId="41364486" sldId="569"/>
            <ac:spMk id="2" creationId="{7080B8B6-6C90-F4CA-0EE3-EA3DD49BAD44}"/>
          </ac:spMkLst>
        </pc:spChg>
      </pc:sldChg>
      <pc:sldChg chg="modSp add mod">
        <pc:chgData name="Arthur Graus" userId="8eea4202-ed45-4e99-ae2f-24d5bb7f00de" providerId="ADAL" clId="{823C2372-8662-49E6-B4CD-22DD31585B0A}" dt="2023-03-08T18:49:35.724" v="3216" actId="20577"/>
        <pc:sldMkLst>
          <pc:docMk/>
          <pc:sldMk cId="4236477287" sldId="570"/>
        </pc:sldMkLst>
        <pc:spChg chg="mod">
          <ac:chgData name="Arthur Graus" userId="8eea4202-ed45-4e99-ae2f-24d5bb7f00de" providerId="ADAL" clId="{823C2372-8662-49E6-B4CD-22DD31585B0A}" dt="2023-03-08T18:49:35.724" v="3216" actId="20577"/>
          <ac:spMkLst>
            <pc:docMk/>
            <pc:sldMk cId="4236477287" sldId="570"/>
            <ac:spMk id="2" creationId="{8396B885-1218-4AAF-B1CC-DB49E7254981}"/>
          </ac:spMkLst>
        </pc:spChg>
      </pc:sldChg>
      <pc:sldChg chg="addSp delSp modSp new mod modClrScheme modAnim chgLayout">
        <pc:chgData name="Arthur Graus" userId="8eea4202-ed45-4e99-ae2f-24d5bb7f00de" providerId="ADAL" clId="{823C2372-8662-49E6-B4CD-22DD31585B0A}" dt="2023-03-10T06:58:14.722" v="3958"/>
        <pc:sldMkLst>
          <pc:docMk/>
          <pc:sldMk cId="2614966459" sldId="571"/>
        </pc:sldMkLst>
        <pc:spChg chg="del mod ord">
          <ac:chgData name="Arthur Graus" userId="8eea4202-ed45-4e99-ae2f-24d5bb7f00de" providerId="ADAL" clId="{823C2372-8662-49E6-B4CD-22DD31585B0A}" dt="2023-03-10T06:56:51.826" v="3926" actId="478"/>
          <ac:spMkLst>
            <pc:docMk/>
            <pc:sldMk cId="2614966459" sldId="571"/>
            <ac:spMk id="2" creationId="{B9AC45C3-9F58-14FB-EE64-4C0812E3F2E4}"/>
          </ac:spMkLst>
        </pc:spChg>
        <pc:spChg chg="del mod ord">
          <ac:chgData name="Arthur Graus" userId="8eea4202-ed45-4e99-ae2f-24d5bb7f00de" providerId="ADAL" clId="{823C2372-8662-49E6-B4CD-22DD31585B0A}" dt="2023-03-09T20:56:00.939" v="3645" actId="700"/>
          <ac:spMkLst>
            <pc:docMk/>
            <pc:sldMk cId="2614966459" sldId="571"/>
            <ac:spMk id="3" creationId="{60276CFA-99FE-50A0-8AFE-497052A8B03A}"/>
          </ac:spMkLst>
        </pc:spChg>
        <pc:spChg chg="add mod ord">
          <ac:chgData name="Arthur Graus" userId="8eea4202-ed45-4e99-ae2f-24d5bb7f00de" providerId="ADAL" clId="{823C2372-8662-49E6-B4CD-22DD31585B0A}" dt="2023-03-09T20:59:58.290" v="3714" actId="27636"/>
          <ac:spMkLst>
            <pc:docMk/>
            <pc:sldMk cId="2614966459" sldId="571"/>
            <ac:spMk id="4" creationId="{0237B268-FBC7-417E-3BF2-CB3D2DB6D1EE}"/>
          </ac:spMkLst>
        </pc:spChg>
        <pc:spChg chg="add mod">
          <ac:chgData name="Arthur Graus" userId="8eea4202-ed45-4e99-ae2f-24d5bb7f00de" providerId="ADAL" clId="{823C2372-8662-49E6-B4CD-22DD31585B0A}" dt="2023-03-09T21:03:34.493" v="3738" actId="255"/>
          <ac:spMkLst>
            <pc:docMk/>
            <pc:sldMk cId="2614966459" sldId="571"/>
            <ac:spMk id="12" creationId="{24119AD7-C116-923B-9594-D2AD2D9DE255}"/>
          </ac:spMkLst>
        </pc:spChg>
        <pc:spChg chg="add mod">
          <ac:chgData name="Arthur Graus" userId="8eea4202-ed45-4e99-ae2f-24d5bb7f00de" providerId="ADAL" clId="{823C2372-8662-49E6-B4CD-22DD31585B0A}" dt="2023-03-10T06:56:42.296" v="3923" actId="1076"/>
          <ac:spMkLst>
            <pc:docMk/>
            <pc:sldMk cId="2614966459" sldId="571"/>
            <ac:spMk id="13" creationId="{A0EDF34C-15B1-984D-BF91-CD8919294E3B}"/>
          </ac:spMkLst>
        </pc:spChg>
        <pc:spChg chg="add mod">
          <ac:chgData name="Arthur Graus" userId="8eea4202-ed45-4e99-ae2f-24d5bb7f00de" providerId="ADAL" clId="{823C2372-8662-49E6-B4CD-22DD31585B0A}" dt="2023-03-10T06:57:24.650" v="3953" actId="20577"/>
          <ac:spMkLst>
            <pc:docMk/>
            <pc:sldMk cId="2614966459" sldId="571"/>
            <ac:spMk id="14" creationId="{B39B48A1-E51A-C376-0B65-DC716B98B3FC}"/>
          </ac:spMkLst>
        </pc:spChg>
        <pc:picChg chg="add mod modCrop">
          <ac:chgData name="Arthur Graus" userId="8eea4202-ed45-4e99-ae2f-24d5bb7f00de" providerId="ADAL" clId="{823C2372-8662-49E6-B4CD-22DD31585B0A}" dt="2023-03-09T21:04:19.640" v="3745" actId="1076"/>
          <ac:picMkLst>
            <pc:docMk/>
            <pc:sldMk cId="2614966459" sldId="571"/>
            <ac:picMk id="6" creationId="{AD54DF69-6C66-BFC9-EBC3-416E279A5549}"/>
          </ac:picMkLst>
        </pc:picChg>
        <pc:picChg chg="add mod">
          <ac:chgData name="Arthur Graus" userId="8eea4202-ed45-4e99-ae2f-24d5bb7f00de" providerId="ADAL" clId="{823C2372-8662-49E6-B4CD-22DD31585B0A}" dt="2023-03-09T21:03:07.666" v="3731" actId="1076"/>
          <ac:picMkLst>
            <pc:docMk/>
            <pc:sldMk cId="2614966459" sldId="571"/>
            <ac:picMk id="8" creationId="{198CAFA5-2FDC-6718-E4B7-8917BF1BED80}"/>
          </ac:picMkLst>
        </pc:picChg>
        <pc:picChg chg="add mod modCrop">
          <ac:chgData name="Arthur Graus" userId="8eea4202-ed45-4e99-ae2f-24d5bb7f00de" providerId="ADAL" clId="{823C2372-8662-49E6-B4CD-22DD31585B0A}" dt="2023-03-09T21:04:02.362" v="3741" actId="14100"/>
          <ac:picMkLst>
            <pc:docMk/>
            <pc:sldMk cId="2614966459" sldId="571"/>
            <ac:picMk id="10" creationId="{946ECEC7-E6AE-32EF-EB64-6014348B6640}"/>
          </ac:picMkLst>
        </pc:picChg>
      </pc:sldChg>
      <pc:sldChg chg="addSp delSp modSp new mod modClrScheme delAnim modAnim chgLayout">
        <pc:chgData name="Arthur Graus" userId="8eea4202-ed45-4e99-ae2f-24d5bb7f00de" providerId="ADAL" clId="{823C2372-8662-49E6-B4CD-22DD31585B0A}" dt="2023-03-10T08:23:49.614" v="4341" actId="478"/>
        <pc:sldMkLst>
          <pc:docMk/>
          <pc:sldMk cId="2230924730" sldId="572"/>
        </pc:sldMkLst>
        <pc:spChg chg="mod ord">
          <ac:chgData name="Arthur Graus" userId="8eea4202-ed45-4e99-ae2f-24d5bb7f00de" providerId="ADAL" clId="{823C2372-8662-49E6-B4CD-22DD31585B0A}" dt="2023-03-10T08:01:18.473" v="4089" actId="700"/>
          <ac:spMkLst>
            <pc:docMk/>
            <pc:sldMk cId="2230924730" sldId="572"/>
            <ac:spMk id="2" creationId="{1113C2A8-B9ED-5804-94E3-EF3B5E6ABE05}"/>
          </ac:spMkLst>
        </pc:spChg>
        <pc:spChg chg="del mod ord">
          <ac:chgData name="Arthur Graus" userId="8eea4202-ed45-4e99-ae2f-24d5bb7f00de" providerId="ADAL" clId="{823C2372-8662-49E6-B4CD-22DD31585B0A}" dt="2023-03-10T08:01:18.473" v="4089" actId="700"/>
          <ac:spMkLst>
            <pc:docMk/>
            <pc:sldMk cId="2230924730" sldId="572"/>
            <ac:spMk id="3" creationId="{7DC56F43-DCCE-F336-4245-E0033E670F56}"/>
          </ac:spMkLst>
        </pc:spChg>
        <pc:spChg chg="add mod ord">
          <ac:chgData name="Arthur Graus" userId="8eea4202-ed45-4e99-ae2f-24d5bb7f00de" providerId="ADAL" clId="{823C2372-8662-49E6-B4CD-22DD31585B0A}" dt="2023-03-10T08:23:20.701" v="4318" actId="20577"/>
          <ac:spMkLst>
            <pc:docMk/>
            <pc:sldMk cId="2230924730" sldId="572"/>
            <ac:spMk id="4" creationId="{3BB67821-BC3F-97E1-C855-34020F7787E9}"/>
          </ac:spMkLst>
        </pc:spChg>
        <pc:spChg chg="add del mod">
          <ac:chgData name="Arthur Graus" userId="8eea4202-ed45-4e99-ae2f-24d5bb7f00de" providerId="ADAL" clId="{823C2372-8662-49E6-B4CD-22DD31585B0A}" dt="2023-03-10T08:23:49.614" v="4341" actId="478"/>
          <ac:spMkLst>
            <pc:docMk/>
            <pc:sldMk cId="2230924730" sldId="572"/>
            <ac:spMk id="13" creationId="{5DFC689D-D932-619C-F96D-B9E584A93AE0}"/>
          </ac:spMkLst>
        </pc:spChg>
        <pc:spChg chg="add mod">
          <ac:chgData name="Arthur Graus" userId="8eea4202-ed45-4e99-ae2f-24d5bb7f00de" providerId="ADAL" clId="{823C2372-8662-49E6-B4CD-22DD31585B0A}" dt="2023-03-10T08:20:55.194" v="4214" actId="14100"/>
          <ac:spMkLst>
            <pc:docMk/>
            <pc:sldMk cId="2230924730" sldId="572"/>
            <ac:spMk id="14" creationId="{7AD73F7D-D1ED-2617-AFFD-8D49C508EC05}"/>
          </ac:spMkLst>
        </pc:spChg>
        <pc:picChg chg="add del mod">
          <ac:chgData name="Arthur Graus" userId="8eea4202-ed45-4e99-ae2f-24d5bb7f00de" providerId="ADAL" clId="{823C2372-8662-49E6-B4CD-22DD31585B0A}" dt="2023-03-10T08:11:01.263" v="4095" actId="478"/>
          <ac:picMkLst>
            <pc:docMk/>
            <pc:sldMk cId="2230924730" sldId="572"/>
            <ac:picMk id="6" creationId="{AF909381-CA01-B888-297A-C623525BB030}"/>
          </ac:picMkLst>
        </pc:picChg>
        <pc:picChg chg="add del mod ord">
          <ac:chgData name="Arthur Graus" userId="8eea4202-ed45-4e99-ae2f-24d5bb7f00de" providerId="ADAL" clId="{823C2372-8662-49E6-B4CD-22DD31585B0A}" dt="2023-03-10T08:15:17.726" v="4147" actId="478"/>
          <ac:picMkLst>
            <pc:docMk/>
            <pc:sldMk cId="2230924730" sldId="572"/>
            <ac:picMk id="8" creationId="{85AA3060-178E-76D1-AD9C-3DA308320301}"/>
          </ac:picMkLst>
        </pc:picChg>
        <pc:picChg chg="add del mod modCrop">
          <ac:chgData name="Arthur Graus" userId="8eea4202-ed45-4e99-ae2f-24d5bb7f00de" providerId="ADAL" clId="{823C2372-8662-49E6-B4CD-22DD31585B0A}" dt="2023-03-10T08:23:47.550" v="4340" actId="478"/>
          <ac:picMkLst>
            <pc:docMk/>
            <pc:sldMk cId="2230924730" sldId="572"/>
            <ac:picMk id="10" creationId="{BAAC9355-379A-CFE2-D427-67E43995C0B9}"/>
          </ac:picMkLst>
        </pc:picChg>
        <pc:picChg chg="add mod">
          <ac:chgData name="Arthur Graus" userId="8eea4202-ed45-4e99-ae2f-24d5bb7f00de" providerId="ADAL" clId="{823C2372-8662-49E6-B4CD-22DD31585B0A}" dt="2023-03-10T08:20:30.462" v="4211" actId="1076"/>
          <ac:picMkLst>
            <pc:docMk/>
            <pc:sldMk cId="2230924730" sldId="572"/>
            <ac:picMk id="12" creationId="{5BC204CB-D164-99C5-27A4-9606D394480D}"/>
          </ac:picMkLst>
        </pc:picChg>
      </pc:sldChg>
      <pc:sldChg chg="addSp delSp modSp add mod ord delAnim modAnim">
        <pc:chgData name="Arthur Graus" userId="8eea4202-ed45-4e99-ae2f-24d5bb7f00de" providerId="ADAL" clId="{823C2372-8662-49E6-B4CD-22DD31585B0A}" dt="2023-03-10T08:33:29.028" v="4395" actId="14100"/>
        <pc:sldMkLst>
          <pc:docMk/>
          <pc:sldMk cId="1878120999" sldId="573"/>
        </pc:sldMkLst>
        <pc:spChg chg="add mod">
          <ac:chgData name="Arthur Graus" userId="8eea4202-ed45-4e99-ae2f-24d5bb7f00de" providerId="ADAL" clId="{823C2372-8662-49E6-B4CD-22DD31585B0A}" dt="2023-03-10T08:33:29.028" v="4395" actId="14100"/>
          <ac:spMkLst>
            <pc:docMk/>
            <pc:sldMk cId="1878120999" sldId="573"/>
            <ac:spMk id="3" creationId="{866B9DFE-D68F-E9DE-C118-08DD9A4EB4CE}"/>
          </ac:spMkLst>
        </pc:spChg>
        <pc:spChg chg="mod">
          <ac:chgData name="Arthur Graus" userId="8eea4202-ed45-4e99-ae2f-24d5bb7f00de" providerId="ADAL" clId="{823C2372-8662-49E6-B4CD-22DD31585B0A}" dt="2023-03-10T08:23:40.473" v="4338" actId="20577"/>
          <ac:spMkLst>
            <pc:docMk/>
            <pc:sldMk cId="1878120999" sldId="573"/>
            <ac:spMk id="4" creationId="{3BB67821-BC3F-97E1-C855-34020F7787E9}"/>
          </ac:spMkLst>
        </pc:spChg>
        <pc:spChg chg="del">
          <ac:chgData name="Arthur Graus" userId="8eea4202-ed45-4e99-ae2f-24d5bb7f00de" providerId="ADAL" clId="{823C2372-8662-49E6-B4CD-22DD31585B0A}" dt="2023-03-10T08:23:43.960" v="4339" actId="478"/>
          <ac:spMkLst>
            <pc:docMk/>
            <pc:sldMk cId="1878120999" sldId="573"/>
            <ac:spMk id="14" creationId="{7AD73F7D-D1ED-2617-AFFD-8D49C508EC05}"/>
          </ac:spMkLst>
        </pc:spChg>
      </pc:sldChg>
      <pc:sldChg chg="addSp delSp modSp add mod ord delAnim">
        <pc:chgData name="Arthur Graus" userId="8eea4202-ed45-4e99-ae2f-24d5bb7f00de" providerId="ADAL" clId="{823C2372-8662-49E6-B4CD-22DD31585B0A}" dt="2023-03-10T08:39:45.955" v="4446" actId="14100"/>
        <pc:sldMkLst>
          <pc:docMk/>
          <pc:sldMk cId="2573110689" sldId="574"/>
        </pc:sldMkLst>
        <pc:spChg chg="mod">
          <ac:chgData name="Arthur Graus" userId="8eea4202-ed45-4e99-ae2f-24d5bb7f00de" providerId="ADAL" clId="{823C2372-8662-49E6-B4CD-22DD31585B0A}" dt="2023-03-10T08:30:50.457" v="4392" actId="20577"/>
          <ac:spMkLst>
            <pc:docMk/>
            <pc:sldMk cId="2573110689" sldId="574"/>
            <ac:spMk id="4" creationId="{3BB67821-BC3F-97E1-C855-34020F7787E9}"/>
          </ac:spMkLst>
        </pc:spChg>
        <pc:spChg chg="mod">
          <ac:chgData name="Arthur Graus" userId="8eea4202-ed45-4e99-ae2f-24d5bb7f00de" providerId="ADAL" clId="{823C2372-8662-49E6-B4CD-22DD31585B0A}" dt="2023-03-10T08:39:45.955" v="4446" actId="14100"/>
          <ac:spMkLst>
            <pc:docMk/>
            <pc:sldMk cId="2573110689" sldId="574"/>
            <ac:spMk id="13" creationId="{5DFC689D-D932-619C-F96D-B9E584A93AE0}"/>
          </ac:spMkLst>
        </pc:spChg>
        <pc:picChg chg="add mod ord">
          <ac:chgData name="Arthur Graus" userId="8eea4202-ed45-4e99-ae2f-24d5bb7f00de" providerId="ADAL" clId="{823C2372-8662-49E6-B4CD-22DD31585B0A}" dt="2023-03-10T08:39:35.872" v="4444" actId="167"/>
          <ac:picMkLst>
            <pc:docMk/>
            <pc:sldMk cId="2573110689" sldId="574"/>
            <ac:picMk id="5" creationId="{84AE9D76-EAF6-F318-9BA9-ADDEF04C49F2}"/>
          </ac:picMkLst>
        </pc:picChg>
        <pc:picChg chg="del">
          <ac:chgData name="Arthur Graus" userId="8eea4202-ed45-4e99-ae2f-24d5bb7f00de" providerId="ADAL" clId="{823C2372-8662-49E6-B4CD-22DD31585B0A}" dt="2023-03-10T08:29:13.633" v="4360" actId="478"/>
          <ac:picMkLst>
            <pc:docMk/>
            <pc:sldMk cId="2573110689" sldId="574"/>
            <ac:picMk id="10" creationId="{BAAC9355-379A-CFE2-D427-67E43995C0B9}"/>
          </ac:picMkLst>
        </pc:picChg>
        <pc:picChg chg="del">
          <ac:chgData name="Arthur Graus" userId="8eea4202-ed45-4e99-ae2f-24d5bb7f00de" providerId="ADAL" clId="{823C2372-8662-49E6-B4CD-22DD31585B0A}" dt="2023-03-10T08:39:28.810" v="4440" actId="478"/>
          <ac:picMkLst>
            <pc:docMk/>
            <pc:sldMk cId="2573110689" sldId="574"/>
            <ac:picMk id="12" creationId="{5BC204CB-D164-99C5-27A4-9606D394480D}"/>
          </ac:picMkLst>
        </pc:picChg>
      </pc:sldChg>
      <pc:sldChg chg="addSp delSp modSp add mod modClrScheme delAnim modAnim chgLayout">
        <pc:chgData name="Arthur Graus" userId="8eea4202-ed45-4e99-ae2f-24d5bb7f00de" providerId="ADAL" clId="{823C2372-8662-49E6-B4CD-22DD31585B0A}" dt="2023-03-10T08:35:46.655" v="4439" actId="14100"/>
        <pc:sldMkLst>
          <pc:docMk/>
          <pc:sldMk cId="4205799696" sldId="575"/>
        </pc:sldMkLst>
        <pc:spChg chg="del">
          <ac:chgData name="Arthur Graus" userId="8eea4202-ed45-4e99-ae2f-24d5bb7f00de" providerId="ADAL" clId="{823C2372-8662-49E6-B4CD-22DD31585B0A}" dt="2023-03-10T08:34:18.983" v="4431" actId="478"/>
          <ac:spMkLst>
            <pc:docMk/>
            <pc:sldMk cId="4205799696" sldId="575"/>
            <ac:spMk id="2" creationId="{51245766-FA3C-EE40-7D76-08E386B8EF12}"/>
          </ac:spMkLst>
        </pc:spChg>
        <pc:spChg chg="mod ord">
          <ac:chgData name="Arthur Graus" userId="8eea4202-ed45-4e99-ae2f-24d5bb7f00de" providerId="ADAL" clId="{823C2372-8662-49E6-B4CD-22DD31585B0A}" dt="2023-03-10T08:34:15.111" v="4430" actId="6549"/>
          <ac:spMkLst>
            <pc:docMk/>
            <pc:sldMk cId="4205799696" sldId="575"/>
            <ac:spMk id="3" creationId="{30AAEB76-36C1-5255-F97F-E0FEC1DC5D56}"/>
          </ac:spMkLst>
        </pc:spChg>
        <pc:spChg chg="add mod">
          <ac:chgData name="Arthur Graus" userId="8eea4202-ed45-4e99-ae2f-24d5bb7f00de" providerId="ADAL" clId="{823C2372-8662-49E6-B4CD-22DD31585B0A}" dt="2023-03-10T08:35:46.655" v="4439" actId="14100"/>
          <ac:spMkLst>
            <pc:docMk/>
            <pc:sldMk cId="4205799696" sldId="575"/>
            <ac:spMk id="7" creationId="{E8E0EFD7-130A-2ED6-092D-C8779B4CE2DC}"/>
          </ac:spMkLst>
        </pc:spChg>
        <pc:picChg chg="del">
          <ac:chgData name="Arthur Graus" userId="8eea4202-ed45-4e99-ae2f-24d5bb7f00de" providerId="ADAL" clId="{823C2372-8662-49E6-B4CD-22DD31585B0A}" dt="2023-03-10T08:35:20.102" v="4432" actId="478"/>
          <ac:picMkLst>
            <pc:docMk/>
            <pc:sldMk cId="4205799696" sldId="575"/>
            <ac:picMk id="5" creationId="{378EB617-5DB2-874E-9F86-A102FA11655A}"/>
          </ac:picMkLst>
        </pc:picChg>
        <pc:picChg chg="add mod">
          <ac:chgData name="Arthur Graus" userId="8eea4202-ed45-4e99-ae2f-24d5bb7f00de" providerId="ADAL" clId="{823C2372-8662-49E6-B4CD-22DD31585B0A}" dt="2023-03-10T08:35:26.664" v="4436" actId="1076"/>
          <ac:picMkLst>
            <pc:docMk/>
            <pc:sldMk cId="4205799696" sldId="575"/>
            <ac:picMk id="6" creationId="{273F8AA2-EEF3-F6FA-1A59-8729E59625C0}"/>
          </ac:picMkLst>
        </pc:picChg>
      </pc:sldChg>
      <pc:sldMasterChg chg="addSp delSp modSp mod delSldLayout modSldLayout">
        <pc:chgData name="Arthur Graus" userId="8eea4202-ed45-4e99-ae2f-24d5bb7f00de" providerId="ADAL" clId="{823C2372-8662-49E6-B4CD-22DD31585B0A}" dt="2023-03-03T13:53:02.901" v="2571" actId="14100"/>
        <pc:sldMasterMkLst>
          <pc:docMk/>
          <pc:sldMasterMk cId="3886296044" sldId="2147483684"/>
        </pc:sldMasterMkLst>
        <pc:spChg chg="mod">
          <ac:chgData name="Arthur Graus" userId="8eea4202-ed45-4e99-ae2f-24d5bb7f00de" providerId="ADAL" clId="{823C2372-8662-49E6-B4CD-22DD31585B0A}" dt="2023-03-03T13:53:02.901" v="2571" actId="14100"/>
          <ac:spMkLst>
            <pc:docMk/>
            <pc:sldMasterMk cId="3886296044" sldId="2147483684"/>
            <ac:spMk id="2" creationId="{00000000-0000-0000-0000-000000000000}"/>
          </ac:spMkLst>
        </pc:spChg>
        <pc:spChg chg="mod">
          <ac:chgData name="Arthur Graus" userId="8eea4202-ed45-4e99-ae2f-24d5bb7f00de" providerId="ADAL" clId="{823C2372-8662-49E6-B4CD-22DD31585B0A}" dt="2023-03-03T13:14:38.922" v="2225" actId="404"/>
          <ac:spMkLst>
            <pc:docMk/>
            <pc:sldMasterMk cId="3886296044" sldId="2147483684"/>
            <ac:spMk id="3" creationId="{00000000-0000-0000-0000-000000000000}"/>
          </ac:spMkLst>
        </pc:spChg>
        <pc:picChg chg="del">
          <ac:chgData name="Arthur Graus" userId="8eea4202-ed45-4e99-ae2f-24d5bb7f00de" providerId="ADAL" clId="{823C2372-8662-49E6-B4CD-22DD31585B0A}" dt="2023-02-28T07:59:40.029" v="644" actId="478"/>
          <ac:picMkLst>
            <pc:docMk/>
            <pc:sldMasterMk cId="3886296044" sldId="2147483684"/>
            <ac:picMk id="4" creationId="{1D3928DE-98B3-D5CE-B1DA-48A6C72AEB06}"/>
          </ac:picMkLst>
        </pc:picChg>
        <pc:picChg chg="add mod">
          <ac:chgData name="Arthur Graus" userId="8eea4202-ed45-4e99-ae2f-24d5bb7f00de" providerId="ADAL" clId="{823C2372-8662-49E6-B4CD-22DD31585B0A}" dt="2023-02-28T07:59:57.923" v="647" actId="14100"/>
          <ac:picMkLst>
            <pc:docMk/>
            <pc:sldMasterMk cId="3886296044" sldId="2147483684"/>
            <ac:picMk id="5" creationId="{0649AA08-D0C1-D67D-5DFB-4F6AB47E4739}"/>
          </ac:picMkLst>
        </pc:picChg>
        <pc:sldLayoutChg chg="del">
          <pc:chgData name="Arthur Graus" userId="8eea4202-ed45-4e99-ae2f-24d5bb7f00de" providerId="ADAL" clId="{823C2372-8662-49E6-B4CD-22DD31585B0A}" dt="2023-03-03T12:58:43.702" v="2015" actId="2696"/>
          <pc:sldLayoutMkLst>
            <pc:docMk/>
            <pc:sldMasterMk cId="3886296044" sldId="2147483684"/>
            <pc:sldLayoutMk cId="2887844635" sldId="2147483685"/>
          </pc:sldLayoutMkLst>
        </pc:sldLayoutChg>
        <pc:sldLayoutChg chg="modSp mod">
          <pc:chgData name="Arthur Graus" userId="8eea4202-ed45-4e99-ae2f-24d5bb7f00de" providerId="ADAL" clId="{823C2372-8662-49E6-B4CD-22DD31585B0A}" dt="2023-03-03T13:14:16.107" v="2222" actId="404"/>
          <pc:sldLayoutMkLst>
            <pc:docMk/>
            <pc:sldMasterMk cId="3886296044" sldId="2147483684"/>
            <pc:sldLayoutMk cId="415069864" sldId="2147483686"/>
          </pc:sldLayoutMkLst>
          <pc:spChg chg="mod">
            <ac:chgData name="Arthur Graus" userId="8eea4202-ed45-4e99-ae2f-24d5bb7f00de" providerId="ADAL" clId="{823C2372-8662-49E6-B4CD-22DD31585B0A}" dt="2023-03-03T13:14:16.107" v="2222" actId="404"/>
            <ac:spMkLst>
              <pc:docMk/>
              <pc:sldMasterMk cId="3886296044" sldId="2147483684"/>
              <pc:sldLayoutMk cId="415069864" sldId="2147483686"/>
              <ac:spMk id="3" creationId="{00000000-0000-0000-0000-000000000000}"/>
            </ac:spMkLst>
          </pc:spChg>
          <pc:spChg chg="mod">
            <ac:chgData name="Arthur Graus" userId="8eea4202-ed45-4e99-ae2f-24d5bb7f00de" providerId="ADAL" clId="{823C2372-8662-49E6-B4CD-22DD31585B0A}" dt="2023-03-03T12:58:49.063" v="2016" actId="14100"/>
            <ac:spMkLst>
              <pc:docMk/>
              <pc:sldMasterMk cId="3886296044" sldId="2147483684"/>
              <pc:sldLayoutMk cId="415069864" sldId="2147483686"/>
              <ac:spMk id="6" creationId="{00000000-0000-0000-0000-000000000000}"/>
            </ac:spMkLst>
          </pc:spChg>
        </pc:sldLayoutChg>
        <pc:sldLayoutChg chg="del">
          <pc:chgData name="Arthur Graus" userId="8eea4202-ed45-4e99-ae2f-24d5bb7f00de" providerId="ADAL" clId="{823C2372-8662-49E6-B4CD-22DD31585B0A}" dt="2023-03-03T12:07:32.110" v="1339" actId="2696"/>
          <pc:sldLayoutMkLst>
            <pc:docMk/>
            <pc:sldMasterMk cId="3886296044" sldId="2147483684"/>
            <pc:sldLayoutMk cId="1160325890" sldId="2147483687"/>
          </pc:sldLayoutMkLst>
        </pc:sldLayoutChg>
        <pc:sldLayoutChg chg="del">
          <pc:chgData name="Arthur Graus" userId="8eea4202-ed45-4e99-ae2f-24d5bb7f00de" providerId="ADAL" clId="{823C2372-8662-49E6-B4CD-22DD31585B0A}" dt="2023-03-03T12:07:34.416" v="1340" actId="2696"/>
          <pc:sldLayoutMkLst>
            <pc:docMk/>
            <pc:sldMasterMk cId="3886296044" sldId="2147483684"/>
            <pc:sldLayoutMk cId="803722855" sldId="2147483688"/>
          </pc:sldLayoutMkLst>
        </pc:sldLayoutChg>
        <pc:sldLayoutChg chg="del">
          <pc:chgData name="Arthur Graus" userId="8eea4202-ed45-4e99-ae2f-24d5bb7f00de" providerId="ADAL" clId="{823C2372-8662-49E6-B4CD-22DD31585B0A}" dt="2023-03-03T12:07:36.511" v="1341" actId="2696"/>
          <pc:sldLayoutMkLst>
            <pc:docMk/>
            <pc:sldMasterMk cId="3886296044" sldId="2147483684"/>
            <pc:sldLayoutMk cId="2996007161" sldId="2147483689"/>
          </pc:sldLayoutMkLst>
        </pc:sldLayoutChg>
        <pc:sldLayoutChg chg="addSp modSp mod">
          <pc:chgData name="Arthur Graus" userId="8eea4202-ed45-4e99-ae2f-24d5bb7f00de" providerId="ADAL" clId="{823C2372-8662-49E6-B4CD-22DD31585B0A}" dt="2023-03-03T12:58:54.313" v="2017" actId="14100"/>
          <pc:sldLayoutMkLst>
            <pc:docMk/>
            <pc:sldMasterMk cId="3886296044" sldId="2147483684"/>
            <pc:sldLayoutMk cId="2328589084" sldId="2147483690"/>
          </pc:sldLayoutMkLst>
          <pc:spChg chg="add mod">
            <ac:chgData name="Arthur Graus" userId="8eea4202-ed45-4e99-ae2f-24d5bb7f00de" providerId="ADAL" clId="{823C2372-8662-49E6-B4CD-22DD31585B0A}" dt="2023-03-03T12:58:54.313" v="2017" actId="14100"/>
            <ac:spMkLst>
              <pc:docMk/>
              <pc:sldMasterMk cId="3886296044" sldId="2147483684"/>
              <pc:sldLayoutMk cId="2328589084" sldId="2147483690"/>
              <ac:spMk id="3" creationId="{B04E8CFD-6D67-2972-22AA-5AEEA69AA7BA}"/>
            </ac:spMkLst>
          </pc:spChg>
        </pc:sldLayoutChg>
        <pc:sldLayoutChg chg="del">
          <pc:chgData name="Arthur Graus" userId="8eea4202-ed45-4e99-ae2f-24d5bb7f00de" providerId="ADAL" clId="{823C2372-8662-49E6-B4CD-22DD31585B0A}" dt="2023-03-03T12:07:47.496" v="1343" actId="2696"/>
          <pc:sldLayoutMkLst>
            <pc:docMk/>
            <pc:sldMasterMk cId="3886296044" sldId="2147483684"/>
            <pc:sldLayoutMk cId="957738964" sldId="2147483692"/>
          </pc:sldLayoutMkLst>
        </pc:sldLayoutChg>
        <pc:sldLayoutChg chg="del">
          <pc:chgData name="Arthur Graus" userId="8eea4202-ed45-4e99-ae2f-24d5bb7f00de" providerId="ADAL" clId="{823C2372-8662-49E6-B4CD-22DD31585B0A}" dt="2023-03-03T12:07:48.358" v="1344" actId="2696"/>
          <pc:sldLayoutMkLst>
            <pc:docMk/>
            <pc:sldMasterMk cId="3886296044" sldId="2147483684"/>
            <pc:sldLayoutMk cId="3336116941" sldId="2147483693"/>
          </pc:sldLayoutMkLst>
        </pc:sldLayoutChg>
        <pc:sldLayoutChg chg="del">
          <pc:chgData name="Arthur Graus" userId="8eea4202-ed45-4e99-ae2f-24d5bb7f00de" providerId="ADAL" clId="{823C2372-8662-49E6-B4CD-22DD31585B0A}" dt="2023-03-03T12:07:49.566" v="1345" actId="2696"/>
          <pc:sldLayoutMkLst>
            <pc:docMk/>
            <pc:sldMasterMk cId="3886296044" sldId="2147483684"/>
            <pc:sldLayoutMk cId="1062535552" sldId="2147483694"/>
          </pc:sldLayoutMkLst>
        </pc:sldLayoutChg>
        <pc:sldLayoutChg chg="del">
          <pc:chgData name="Arthur Graus" userId="8eea4202-ed45-4e99-ae2f-24d5bb7f00de" providerId="ADAL" clId="{823C2372-8662-49E6-B4CD-22DD31585B0A}" dt="2023-03-03T12:07:50.272" v="1346" actId="2696"/>
          <pc:sldLayoutMkLst>
            <pc:docMk/>
            <pc:sldMasterMk cId="3886296044" sldId="2147483684"/>
            <pc:sldLayoutMk cId="2663919015" sldId="2147483695"/>
          </pc:sldLayoutMkLst>
        </pc:sldLayoutChg>
        <pc:sldLayoutChg chg="del">
          <pc:chgData name="Arthur Graus" userId="8eea4202-ed45-4e99-ae2f-24d5bb7f00de" providerId="ADAL" clId="{823C2372-8662-49E6-B4CD-22DD31585B0A}" dt="2023-03-03T12:07:29.756" v="1338" actId="2696"/>
          <pc:sldLayoutMkLst>
            <pc:docMk/>
            <pc:sldMasterMk cId="3886296044" sldId="2147483684"/>
            <pc:sldLayoutMk cId="685803743" sldId="2147483696"/>
          </pc:sldLayoutMkLst>
        </pc:sldLayoutChg>
        <pc:sldLayoutChg chg="addSp modSp del mod">
          <pc:chgData name="Arthur Graus" userId="8eea4202-ed45-4e99-ae2f-24d5bb7f00de" providerId="ADAL" clId="{823C2372-8662-49E6-B4CD-22DD31585B0A}" dt="2023-03-03T13:23:49.112" v="2482" actId="47"/>
          <pc:sldLayoutMkLst>
            <pc:docMk/>
            <pc:sldMasterMk cId="3886296044" sldId="2147483684"/>
            <pc:sldLayoutMk cId="3702890440" sldId="2147483734"/>
          </pc:sldLayoutMkLst>
          <pc:picChg chg="add mod">
            <ac:chgData name="Arthur Graus" userId="8eea4202-ed45-4e99-ae2f-24d5bb7f00de" providerId="ADAL" clId="{823C2372-8662-49E6-B4CD-22DD31585B0A}" dt="2023-03-03T12:08:04.672" v="1349" actId="14100"/>
            <ac:picMkLst>
              <pc:docMk/>
              <pc:sldMasterMk cId="3886296044" sldId="2147483684"/>
              <pc:sldLayoutMk cId="3702890440" sldId="2147483734"/>
              <ac:picMk id="4" creationId="{8028018B-971B-29D1-0F6A-B769C66BB78B}"/>
            </ac:picMkLst>
          </pc:picChg>
        </pc:sldLayoutChg>
        <pc:sldLayoutChg chg="modSp mod">
          <pc:chgData name="Arthur Graus" userId="8eea4202-ed45-4e99-ae2f-24d5bb7f00de" providerId="ADAL" clId="{823C2372-8662-49E6-B4CD-22DD31585B0A}" dt="2023-03-03T12:58:35.222" v="2014" actId="14100"/>
          <pc:sldLayoutMkLst>
            <pc:docMk/>
            <pc:sldMasterMk cId="3886296044" sldId="2147483684"/>
            <pc:sldLayoutMk cId="3517666028" sldId="2147483735"/>
          </pc:sldLayoutMkLst>
          <pc:spChg chg="mod">
            <ac:chgData name="Arthur Graus" userId="8eea4202-ed45-4e99-ae2f-24d5bb7f00de" providerId="ADAL" clId="{823C2372-8662-49E6-B4CD-22DD31585B0A}" dt="2023-03-03T12:58:35.222" v="2014" actId="14100"/>
            <ac:spMkLst>
              <pc:docMk/>
              <pc:sldMasterMk cId="3886296044" sldId="2147483684"/>
              <pc:sldLayoutMk cId="3517666028" sldId="2147483735"/>
              <ac:spMk id="2" creationId="{EEE11E33-3F7B-4A88-A38E-9D71A7DFF8A7}"/>
            </ac:spMkLst>
          </pc:spChg>
        </pc:sldLayoutChg>
        <pc:sldLayoutChg chg="del">
          <pc:chgData name="Arthur Graus" userId="8eea4202-ed45-4e99-ae2f-24d5bb7f00de" providerId="ADAL" clId="{823C2372-8662-49E6-B4CD-22DD31585B0A}" dt="2023-03-03T12:58:58.972" v="2018" actId="2696"/>
          <pc:sldLayoutMkLst>
            <pc:docMk/>
            <pc:sldMasterMk cId="3886296044" sldId="2147483684"/>
            <pc:sldLayoutMk cId="3087384160" sldId="2147483744"/>
          </pc:sldLayoutMkLst>
        </pc:sldLayoutChg>
      </pc:sldMasterChg>
      <pc:sldMasterChg chg="addSp delSp modSp mod delSldLayout modSldLayout">
        <pc:chgData name="Arthur Graus" userId="8eea4202-ed45-4e99-ae2f-24d5bb7f00de" providerId="ADAL" clId="{823C2372-8662-49E6-B4CD-22DD31585B0A}" dt="2023-03-03T16:41:33.367" v="3077" actId="1076"/>
        <pc:sldMasterMkLst>
          <pc:docMk/>
          <pc:sldMasterMk cId="2111658551" sldId="2147483736"/>
        </pc:sldMasterMkLst>
        <pc:spChg chg="mod">
          <ac:chgData name="Arthur Graus" userId="8eea4202-ed45-4e99-ae2f-24d5bb7f00de" providerId="ADAL" clId="{823C2372-8662-49E6-B4CD-22DD31585B0A}" dt="2023-03-03T13:54:25.868" v="2579" actId="14100"/>
          <ac:spMkLst>
            <pc:docMk/>
            <pc:sldMasterMk cId="2111658551" sldId="2147483736"/>
            <ac:spMk id="2" creationId="{00000000-0000-0000-0000-000000000000}"/>
          </ac:spMkLst>
        </pc:spChg>
        <pc:spChg chg="mod">
          <ac:chgData name="Arthur Graus" userId="8eea4202-ed45-4e99-ae2f-24d5bb7f00de" providerId="ADAL" clId="{823C2372-8662-49E6-B4CD-22DD31585B0A}" dt="2023-03-03T13:55:22.150" v="2593" actId="404"/>
          <ac:spMkLst>
            <pc:docMk/>
            <pc:sldMasterMk cId="2111658551" sldId="2147483736"/>
            <ac:spMk id="3" creationId="{00000000-0000-0000-0000-000000000000}"/>
          </ac:spMkLst>
        </pc:spChg>
        <pc:spChg chg="mod">
          <ac:chgData name="Arthur Graus" userId="8eea4202-ed45-4e99-ae2f-24d5bb7f00de" providerId="ADAL" clId="{823C2372-8662-49E6-B4CD-22DD31585B0A}" dt="2023-03-03T12:57:02.202" v="1996" actId="120"/>
          <ac:spMkLst>
            <pc:docMk/>
            <pc:sldMasterMk cId="2111658551" sldId="2147483736"/>
            <ac:spMk id="6" creationId="{5928C49B-4183-45BE-B2B8-5BF2F158D382}"/>
          </ac:spMkLst>
        </pc:spChg>
        <pc:picChg chg="add del mod">
          <ac:chgData name="Arthur Graus" userId="8eea4202-ed45-4e99-ae2f-24d5bb7f00de" providerId="ADAL" clId="{823C2372-8662-49E6-B4CD-22DD31585B0A}" dt="2023-03-03T13:59:23.480" v="2643" actId="478"/>
          <ac:picMkLst>
            <pc:docMk/>
            <pc:sldMasterMk cId="2111658551" sldId="2147483736"/>
            <ac:picMk id="5" creationId="{7F15E517-0475-BA38-A629-D3E814AC687B}"/>
          </ac:picMkLst>
        </pc:picChg>
        <pc:picChg chg="add mod">
          <ac:chgData name="Arthur Graus" userId="8eea4202-ed45-4e99-ae2f-24d5bb7f00de" providerId="ADAL" clId="{823C2372-8662-49E6-B4CD-22DD31585B0A}" dt="2023-03-03T16:41:33.367" v="3077" actId="1076"/>
          <ac:picMkLst>
            <pc:docMk/>
            <pc:sldMasterMk cId="2111658551" sldId="2147483736"/>
            <ac:picMk id="5" creationId="{C6185C1C-5844-0DE8-CE5E-75F6EDF5E0C1}"/>
          </ac:picMkLst>
        </pc:picChg>
        <pc:picChg chg="add del mod">
          <ac:chgData name="Arthur Graus" userId="8eea4202-ed45-4e99-ae2f-24d5bb7f00de" providerId="ADAL" clId="{823C2372-8662-49E6-B4CD-22DD31585B0A}" dt="2023-03-03T13:58:06.900" v="2630" actId="478"/>
          <ac:picMkLst>
            <pc:docMk/>
            <pc:sldMasterMk cId="2111658551" sldId="2147483736"/>
            <ac:picMk id="7" creationId="{D7DDF626-8157-D2C7-44B0-8987AF43C638}"/>
          </ac:picMkLst>
        </pc:picChg>
        <pc:picChg chg="add del mod ord">
          <ac:chgData name="Arthur Graus" userId="8eea4202-ed45-4e99-ae2f-24d5bb7f00de" providerId="ADAL" clId="{823C2372-8662-49E6-B4CD-22DD31585B0A}" dt="2023-03-03T16:41:31.302" v="3076" actId="478"/>
          <ac:picMkLst>
            <pc:docMk/>
            <pc:sldMasterMk cId="2111658551" sldId="2147483736"/>
            <ac:picMk id="8" creationId="{53FFC741-3A4B-2562-8831-A74D237AB50F}"/>
          </ac:picMkLst>
        </pc:picChg>
        <pc:sldLayoutChg chg="modSp del mod">
          <pc:chgData name="Arthur Graus" userId="8eea4202-ed45-4e99-ae2f-24d5bb7f00de" providerId="ADAL" clId="{823C2372-8662-49E6-B4CD-22DD31585B0A}" dt="2023-03-03T13:04:29.672" v="2038" actId="2696"/>
          <pc:sldLayoutMkLst>
            <pc:docMk/>
            <pc:sldMasterMk cId="2111658551" sldId="2147483736"/>
            <pc:sldLayoutMk cId="3242716878" sldId="2147483737"/>
          </pc:sldLayoutMkLst>
          <pc:spChg chg="mod">
            <ac:chgData name="Arthur Graus" userId="8eea4202-ed45-4e99-ae2f-24d5bb7f00de" providerId="ADAL" clId="{823C2372-8662-49E6-B4CD-22DD31585B0A}" dt="2023-03-03T12:57:07.752" v="1998" actId="14100"/>
            <ac:spMkLst>
              <pc:docMk/>
              <pc:sldMasterMk cId="2111658551" sldId="2147483736"/>
              <pc:sldLayoutMk cId="3242716878" sldId="2147483737"/>
              <ac:spMk id="2" creationId="{EEE11E33-3F7B-4A88-A38E-9D71A7DFF8A7}"/>
            </ac:spMkLst>
          </pc:spChg>
        </pc:sldLayoutChg>
        <pc:sldLayoutChg chg="del">
          <pc:chgData name="Arthur Graus" userId="8eea4202-ed45-4e99-ae2f-24d5bb7f00de" providerId="ADAL" clId="{823C2372-8662-49E6-B4CD-22DD31585B0A}" dt="2023-03-03T12:57:11.763" v="1999" actId="2696"/>
          <pc:sldLayoutMkLst>
            <pc:docMk/>
            <pc:sldMasterMk cId="2111658551" sldId="2147483736"/>
            <pc:sldLayoutMk cId="2151424215" sldId="2147483738"/>
          </pc:sldLayoutMkLst>
        </pc:sldLayoutChg>
        <pc:sldLayoutChg chg="addSp delSp modSp mod">
          <pc:chgData name="Arthur Graus" userId="8eea4202-ed45-4e99-ae2f-24d5bb7f00de" providerId="ADAL" clId="{823C2372-8662-49E6-B4CD-22DD31585B0A}" dt="2023-03-03T13:58:16.105" v="2632" actId="478"/>
          <pc:sldLayoutMkLst>
            <pc:docMk/>
            <pc:sldMasterMk cId="2111658551" sldId="2147483736"/>
            <pc:sldLayoutMk cId="3549763287" sldId="2147483739"/>
          </pc:sldLayoutMkLst>
          <pc:spChg chg="mod">
            <ac:chgData name="Arthur Graus" userId="8eea4202-ed45-4e99-ae2f-24d5bb7f00de" providerId="ADAL" clId="{823C2372-8662-49E6-B4CD-22DD31585B0A}" dt="2023-03-03T13:54:38.372" v="2583" actId="14100"/>
            <ac:spMkLst>
              <pc:docMk/>
              <pc:sldMasterMk cId="2111658551" sldId="2147483736"/>
              <pc:sldLayoutMk cId="3549763287" sldId="2147483739"/>
              <ac:spMk id="2" creationId="{00000000-0000-0000-0000-000000000000}"/>
            </ac:spMkLst>
          </pc:spChg>
          <pc:spChg chg="mod">
            <ac:chgData name="Arthur Graus" userId="8eea4202-ed45-4e99-ae2f-24d5bb7f00de" providerId="ADAL" clId="{823C2372-8662-49E6-B4CD-22DD31585B0A}" dt="2023-03-03T13:14:26.002" v="2223" actId="403"/>
            <ac:spMkLst>
              <pc:docMk/>
              <pc:sldMasterMk cId="2111658551" sldId="2147483736"/>
              <pc:sldLayoutMk cId="3549763287" sldId="2147483739"/>
              <ac:spMk id="3" creationId="{00000000-0000-0000-0000-000000000000}"/>
            </ac:spMkLst>
          </pc:spChg>
          <pc:spChg chg="mod">
            <ac:chgData name="Arthur Graus" userId="8eea4202-ed45-4e99-ae2f-24d5bb7f00de" providerId="ADAL" clId="{823C2372-8662-49E6-B4CD-22DD31585B0A}" dt="2023-03-03T12:57:18.983" v="2002" actId="14100"/>
            <ac:spMkLst>
              <pc:docMk/>
              <pc:sldMasterMk cId="2111658551" sldId="2147483736"/>
              <pc:sldLayoutMk cId="3549763287" sldId="2147483739"/>
              <ac:spMk id="6" creationId="{00000000-0000-0000-0000-000000000000}"/>
            </ac:spMkLst>
          </pc:spChg>
          <pc:picChg chg="add del mod">
            <ac:chgData name="Arthur Graus" userId="8eea4202-ed45-4e99-ae2f-24d5bb7f00de" providerId="ADAL" clId="{823C2372-8662-49E6-B4CD-22DD31585B0A}" dt="2023-03-03T13:54:34.021" v="2581" actId="478"/>
            <ac:picMkLst>
              <pc:docMk/>
              <pc:sldMasterMk cId="2111658551" sldId="2147483736"/>
              <pc:sldLayoutMk cId="3549763287" sldId="2147483739"/>
              <ac:picMk id="4" creationId="{91BC3B38-5D25-82DB-707E-C230EA559A5F}"/>
            </ac:picMkLst>
          </pc:picChg>
          <pc:picChg chg="add del mod">
            <ac:chgData name="Arthur Graus" userId="8eea4202-ed45-4e99-ae2f-24d5bb7f00de" providerId="ADAL" clId="{823C2372-8662-49E6-B4CD-22DD31585B0A}" dt="2023-03-03T13:58:16.105" v="2632" actId="478"/>
            <ac:picMkLst>
              <pc:docMk/>
              <pc:sldMasterMk cId="2111658551" sldId="2147483736"/>
              <pc:sldLayoutMk cId="3549763287" sldId="2147483739"/>
              <ac:picMk id="5" creationId="{5B40873E-26D0-8FD1-9628-5C54E9153044}"/>
            </ac:picMkLst>
          </pc:picChg>
        </pc:sldLayoutChg>
        <pc:sldLayoutChg chg="addSp delSp modSp mod">
          <pc:chgData name="Arthur Graus" userId="8eea4202-ed45-4e99-ae2f-24d5bb7f00de" providerId="ADAL" clId="{823C2372-8662-49E6-B4CD-22DD31585B0A}" dt="2023-03-03T13:58:18.780" v="2633" actId="478"/>
          <pc:sldLayoutMkLst>
            <pc:docMk/>
            <pc:sldMasterMk cId="2111658551" sldId="2147483736"/>
            <pc:sldLayoutMk cId="1411274621" sldId="2147483740"/>
          </pc:sldLayoutMkLst>
          <pc:spChg chg="mod">
            <ac:chgData name="Arthur Graus" userId="8eea4202-ed45-4e99-ae2f-24d5bb7f00de" providerId="ADAL" clId="{823C2372-8662-49E6-B4CD-22DD31585B0A}" dt="2023-03-03T13:54:45.647" v="2585" actId="14100"/>
            <ac:spMkLst>
              <pc:docMk/>
              <pc:sldMasterMk cId="2111658551" sldId="2147483736"/>
              <pc:sldLayoutMk cId="1411274621" sldId="2147483740"/>
              <ac:spMk id="4" creationId="{DE192ACC-35C7-4C2C-9212-318EAAE1E097}"/>
            </ac:spMkLst>
          </pc:spChg>
          <pc:spChg chg="mod">
            <ac:chgData name="Arthur Graus" userId="8eea4202-ed45-4e99-ae2f-24d5bb7f00de" providerId="ADAL" clId="{823C2372-8662-49E6-B4CD-22DD31585B0A}" dt="2023-03-03T12:57:24.669" v="2004" actId="14100"/>
            <ac:spMkLst>
              <pc:docMk/>
              <pc:sldMasterMk cId="2111658551" sldId="2147483736"/>
              <pc:sldLayoutMk cId="1411274621" sldId="2147483740"/>
              <ac:spMk id="5" creationId="{00000000-0000-0000-0000-000000000000}"/>
            </ac:spMkLst>
          </pc:spChg>
          <pc:picChg chg="add del mod">
            <ac:chgData name="Arthur Graus" userId="8eea4202-ed45-4e99-ae2f-24d5bb7f00de" providerId="ADAL" clId="{823C2372-8662-49E6-B4CD-22DD31585B0A}" dt="2023-03-03T13:58:18.780" v="2633" actId="478"/>
            <ac:picMkLst>
              <pc:docMk/>
              <pc:sldMasterMk cId="2111658551" sldId="2147483736"/>
              <pc:sldLayoutMk cId="1411274621" sldId="2147483740"/>
              <ac:picMk id="2" creationId="{83E95E79-2443-F683-76CF-23982A11EB1C}"/>
            </ac:picMkLst>
          </pc:picChg>
        </pc:sldLayoutChg>
        <pc:sldLayoutChg chg="modSp del mod">
          <pc:chgData name="Arthur Graus" userId="8eea4202-ed45-4e99-ae2f-24d5bb7f00de" providerId="ADAL" clId="{823C2372-8662-49E6-B4CD-22DD31585B0A}" dt="2023-03-03T13:04:35.394" v="2039" actId="2696"/>
          <pc:sldLayoutMkLst>
            <pc:docMk/>
            <pc:sldMasterMk cId="2111658551" sldId="2147483736"/>
            <pc:sldLayoutMk cId="4047641244" sldId="2147483741"/>
          </pc:sldLayoutMkLst>
          <pc:spChg chg="mod">
            <ac:chgData name="Arthur Graus" userId="8eea4202-ed45-4e99-ae2f-24d5bb7f00de" providerId="ADAL" clId="{823C2372-8662-49E6-B4CD-22DD31585B0A}" dt="2023-03-03T12:57:29.472" v="2005" actId="14100"/>
            <ac:spMkLst>
              <pc:docMk/>
              <pc:sldMasterMk cId="2111658551" sldId="2147483736"/>
              <pc:sldLayoutMk cId="4047641244" sldId="2147483741"/>
              <ac:spMk id="2" creationId="{EEE11E33-3F7B-4A88-A38E-9D71A7DFF8A7}"/>
            </ac:spMkLst>
          </pc:spChg>
        </pc:sldLayoutChg>
        <pc:sldLayoutChg chg="addSp delSp modSp mod">
          <pc:chgData name="Arthur Graus" userId="8eea4202-ed45-4e99-ae2f-24d5bb7f00de" providerId="ADAL" clId="{823C2372-8662-49E6-B4CD-22DD31585B0A}" dt="2023-03-03T13:58:21.498" v="2634" actId="478"/>
          <pc:sldLayoutMkLst>
            <pc:docMk/>
            <pc:sldMasterMk cId="2111658551" sldId="2147483736"/>
            <pc:sldLayoutMk cId="4250145206" sldId="2147483742"/>
          </pc:sldLayoutMkLst>
          <pc:spChg chg="mod">
            <ac:chgData name="Arthur Graus" userId="8eea4202-ed45-4e99-ae2f-24d5bb7f00de" providerId="ADAL" clId="{823C2372-8662-49E6-B4CD-22DD31585B0A}" dt="2023-03-03T13:54:53.911" v="2588" actId="14100"/>
            <ac:spMkLst>
              <pc:docMk/>
              <pc:sldMasterMk cId="2111658551" sldId="2147483736"/>
              <pc:sldLayoutMk cId="4250145206" sldId="2147483742"/>
              <ac:spMk id="4" creationId="{DE192ACC-35C7-4C2C-9212-318EAAE1E097}"/>
            </ac:spMkLst>
          </pc:spChg>
          <pc:spChg chg="mod">
            <ac:chgData name="Arthur Graus" userId="8eea4202-ed45-4e99-ae2f-24d5bb7f00de" providerId="ADAL" clId="{823C2372-8662-49E6-B4CD-22DD31585B0A}" dt="2023-03-03T12:57:32.693" v="2006" actId="14100"/>
            <ac:spMkLst>
              <pc:docMk/>
              <pc:sldMasterMk cId="2111658551" sldId="2147483736"/>
              <pc:sldLayoutMk cId="4250145206" sldId="2147483742"/>
              <ac:spMk id="5" creationId="{00000000-0000-0000-0000-000000000000}"/>
            </ac:spMkLst>
          </pc:spChg>
          <pc:picChg chg="add del mod">
            <ac:chgData name="Arthur Graus" userId="8eea4202-ed45-4e99-ae2f-24d5bb7f00de" providerId="ADAL" clId="{823C2372-8662-49E6-B4CD-22DD31585B0A}" dt="2023-03-03T13:58:21.498" v="2634" actId="478"/>
            <ac:picMkLst>
              <pc:docMk/>
              <pc:sldMasterMk cId="2111658551" sldId="2147483736"/>
              <pc:sldLayoutMk cId="4250145206" sldId="2147483742"/>
              <ac:picMk id="2" creationId="{51A388E5-EF0D-74D9-C2A9-3B0DE5E976BF}"/>
            </ac:picMkLst>
          </pc:picChg>
        </pc:sldLayoutChg>
        <pc:sldLayoutChg chg="del">
          <pc:chgData name="Arthur Graus" userId="8eea4202-ed45-4e99-ae2f-24d5bb7f00de" providerId="ADAL" clId="{823C2372-8662-49E6-B4CD-22DD31585B0A}" dt="2023-03-03T13:04:38.406" v="2040" actId="2696"/>
          <pc:sldLayoutMkLst>
            <pc:docMk/>
            <pc:sldMasterMk cId="2111658551" sldId="2147483736"/>
            <pc:sldLayoutMk cId="1100314420" sldId="2147483743"/>
          </pc:sldLayoutMkLst>
        </pc:sldLayoutChg>
      </pc:sldMasterChg>
      <pc:sldMasterChg chg="addSp delSp modSp mod modSldLayout">
        <pc:chgData name="Arthur Graus" userId="8eea4202-ed45-4e99-ae2f-24d5bb7f00de" providerId="ADAL" clId="{823C2372-8662-49E6-B4CD-22DD31585B0A}" dt="2023-03-03T13:07:35.042" v="2072"/>
        <pc:sldMasterMkLst>
          <pc:docMk/>
          <pc:sldMasterMk cId="116259110" sldId="2147483759"/>
        </pc:sldMasterMkLst>
        <pc:spChg chg="mod">
          <ac:chgData name="Arthur Graus" userId="8eea4202-ed45-4e99-ae2f-24d5bb7f00de" providerId="ADAL" clId="{823C2372-8662-49E6-B4CD-22DD31585B0A}" dt="2023-03-03T13:07:21.392" v="2071" actId="14100"/>
          <ac:spMkLst>
            <pc:docMk/>
            <pc:sldMasterMk cId="116259110" sldId="2147483759"/>
            <ac:spMk id="2" creationId="{00000000-0000-0000-0000-000000000000}"/>
          </ac:spMkLst>
        </pc:spChg>
        <pc:spChg chg="mod">
          <ac:chgData name="Arthur Graus" userId="8eea4202-ed45-4e99-ae2f-24d5bb7f00de" providerId="ADAL" clId="{823C2372-8662-49E6-B4CD-22DD31585B0A}" dt="2023-03-03T13:05:28.922" v="2045" actId="1076"/>
          <ac:spMkLst>
            <pc:docMk/>
            <pc:sldMasterMk cId="116259110" sldId="2147483759"/>
            <ac:spMk id="3" creationId="{00000000-0000-0000-0000-000000000000}"/>
          </ac:spMkLst>
        </pc:spChg>
        <pc:spChg chg="mod">
          <ac:chgData name="Arthur Graus" userId="8eea4202-ed45-4e99-ae2f-24d5bb7f00de" providerId="ADAL" clId="{823C2372-8662-49E6-B4CD-22DD31585B0A}" dt="2023-03-03T13:05:08.183" v="2041"/>
          <ac:spMkLst>
            <pc:docMk/>
            <pc:sldMasterMk cId="116259110" sldId="2147483759"/>
            <ac:spMk id="8" creationId="{39F44E5C-1807-FD21-6C5C-1AF6B78FC128}"/>
          </ac:spMkLst>
        </pc:spChg>
        <pc:spChg chg="mod">
          <ac:chgData name="Arthur Graus" userId="8eea4202-ed45-4e99-ae2f-24d5bb7f00de" providerId="ADAL" clId="{823C2372-8662-49E6-B4CD-22DD31585B0A}" dt="2023-03-03T13:05:08.183" v="2041"/>
          <ac:spMkLst>
            <pc:docMk/>
            <pc:sldMasterMk cId="116259110" sldId="2147483759"/>
            <ac:spMk id="9" creationId="{B290AEE7-AD68-43CC-1847-559980220436}"/>
          </ac:spMkLst>
        </pc:spChg>
        <pc:spChg chg="mod">
          <ac:chgData name="Arthur Graus" userId="8eea4202-ed45-4e99-ae2f-24d5bb7f00de" providerId="ADAL" clId="{823C2372-8662-49E6-B4CD-22DD31585B0A}" dt="2023-03-03T13:05:08.183" v="2041"/>
          <ac:spMkLst>
            <pc:docMk/>
            <pc:sldMasterMk cId="116259110" sldId="2147483759"/>
            <ac:spMk id="10" creationId="{8B9AF7AA-E005-1A73-936C-37EF3736A2C4}"/>
          </ac:spMkLst>
        </pc:spChg>
        <pc:spChg chg="mod">
          <ac:chgData name="Arthur Graus" userId="8eea4202-ed45-4e99-ae2f-24d5bb7f00de" providerId="ADAL" clId="{823C2372-8662-49E6-B4CD-22DD31585B0A}" dt="2023-03-03T13:05:08.183" v="2041"/>
          <ac:spMkLst>
            <pc:docMk/>
            <pc:sldMasterMk cId="116259110" sldId="2147483759"/>
            <ac:spMk id="11" creationId="{78E8F015-DAEA-38B6-D900-03F43D08633C}"/>
          </ac:spMkLst>
        </pc:spChg>
        <pc:spChg chg="mod">
          <ac:chgData name="Arthur Graus" userId="8eea4202-ed45-4e99-ae2f-24d5bb7f00de" providerId="ADAL" clId="{823C2372-8662-49E6-B4CD-22DD31585B0A}" dt="2023-03-03T13:05:08.183" v="2041"/>
          <ac:spMkLst>
            <pc:docMk/>
            <pc:sldMasterMk cId="116259110" sldId="2147483759"/>
            <ac:spMk id="12" creationId="{F16B58A5-0D6E-7B91-4F99-4754B7FF75ED}"/>
          </ac:spMkLst>
        </pc:spChg>
        <pc:spChg chg="mod">
          <ac:chgData name="Arthur Graus" userId="8eea4202-ed45-4e99-ae2f-24d5bb7f00de" providerId="ADAL" clId="{823C2372-8662-49E6-B4CD-22DD31585B0A}" dt="2023-03-03T13:05:08.183" v="2041"/>
          <ac:spMkLst>
            <pc:docMk/>
            <pc:sldMasterMk cId="116259110" sldId="2147483759"/>
            <ac:spMk id="13" creationId="{C6E260E6-58E9-4904-9D5B-D5687ED38E0C}"/>
          </ac:spMkLst>
        </pc:spChg>
        <pc:grpChg chg="add mod">
          <ac:chgData name="Arthur Graus" userId="8eea4202-ed45-4e99-ae2f-24d5bb7f00de" providerId="ADAL" clId="{823C2372-8662-49E6-B4CD-22DD31585B0A}" dt="2023-03-03T13:05:34.282" v="2063" actId="1036"/>
          <ac:grpSpMkLst>
            <pc:docMk/>
            <pc:sldMasterMk cId="116259110" sldId="2147483759"/>
            <ac:grpSpMk id="7" creationId="{693DDA98-EF92-49C2-3286-CB7015EC15D7}"/>
          </ac:grpSpMkLst>
        </pc:grpChg>
        <pc:picChg chg="del mod">
          <ac:chgData name="Arthur Graus" userId="8eea4202-ed45-4e99-ae2f-24d5bb7f00de" providerId="ADAL" clId="{823C2372-8662-49E6-B4CD-22DD31585B0A}" dt="2023-03-03T13:06:32.413" v="2065" actId="478"/>
          <ac:picMkLst>
            <pc:docMk/>
            <pc:sldMasterMk cId="116259110" sldId="2147483759"/>
            <ac:picMk id="5" creationId="{7F15E517-0475-BA38-A629-D3E814AC687B}"/>
          </ac:picMkLst>
        </pc:picChg>
        <pc:picChg chg="add del mod">
          <ac:chgData name="Arthur Graus" userId="8eea4202-ed45-4e99-ae2f-24d5bb7f00de" providerId="ADAL" clId="{823C2372-8662-49E6-B4CD-22DD31585B0A}" dt="2023-03-03T13:06:46.662" v="2068" actId="478"/>
          <ac:picMkLst>
            <pc:docMk/>
            <pc:sldMasterMk cId="116259110" sldId="2147483759"/>
            <ac:picMk id="14" creationId="{75C1FF75-6E47-D673-ECB8-6027DA8BF9E5}"/>
          </ac:picMkLst>
        </pc:picChg>
        <pc:picChg chg="add mod">
          <ac:chgData name="Arthur Graus" userId="8eea4202-ed45-4e99-ae2f-24d5bb7f00de" providerId="ADAL" clId="{823C2372-8662-49E6-B4CD-22DD31585B0A}" dt="2023-03-03T13:07:35.042" v="2072"/>
          <ac:picMkLst>
            <pc:docMk/>
            <pc:sldMasterMk cId="116259110" sldId="2147483759"/>
            <ac:picMk id="15" creationId="{9EE90A40-0CEE-23B1-9703-542E6782ECD3}"/>
          </ac:picMkLst>
        </pc:picChg>
        <pc:sldLayoutChg chg="modSp mod">
          <pc:chgData name="Arthur Graus" userId="8eea4202-ed45-4e99-ae2f-24d5bb7f00de" providerId="ADAL" clId="{823C2372-8662-49E6-B4CD-22DD31585B0A}" dt="2023-03-03T13:07:14.283" v="2070" actId="14100"/>
          <pc:sldLayoutMkLst>
            <pc:docMk/>
            <pc:sldMasterMk cId="116259110" sldId="2147483759"/>
            <pc:sldLayoutMk cId="4145129784" sldId="2147483760"/>
          </pc:sldLayoutMkLst>
          <pc:spChg chg="mod">
            <ac:chgData name="Arthur Graus" userId="8eea4202-ed45-4e99-ae2f-24d5bb7f00de" providerId="ADAL" clId="{823C2372-8662-49E6-B4CD-22DD31585B0A}" dt="2023-03-03T13:07:14.283" v="2070" actId="14100"/>
            <ac:spMkLst>
              <pc:docMk/>
              <pc:sldMasterMk cId="116259110" sldId="2147483759"/>
              <pc:sldLayoutMk cId="4145129784" sldId="2147483760"/>
              <ac:spMk id="3" creationId="{00000000-0000-0000-0000-000000000000}"/>
            </ac:spMkLst>
          </pc:spChg>
        </pc:sldLayoutChg>
      </pc:sldMasterChg>
    </pc:docChg>
  </pc:docChgLst>
  <pc:docChgLst>
    <pc:chgData name="Arthur Graus" userId="8eea4202-ed45-4e99-ae2f-24d5bb7f00de" providerId="ADAL" clId="{CCE352F0-1C39-4076-BD00-7BBD7EF7DC47}"/>
    <pc:docChg chg="undo custSel addSld delSld modSld sldOrd modMainMaster">
      <pc:chgData name="Arthur Graus" userId="8eea4202-ed45-4e99-ae2f-24d5bb7f00de" providerId="ADAL" clId="{CCE352F0-1C39-4076-BD00-7BBD7EF7DC47}" dt="2019-03-29T16:50:55.742" v="1779" actId="478"/>
      <pc:docMkLst>
        <pc:docMk/>
      </pc:docMkLst>
      <pc:sldChg chg="delSp delAnim">
        <pc:chgData name="Arthur Graus" userId="8eea4202-ed45-4e99-ae2f-24d5bb7f00de" providerId="ADAL" clId="{CCE352F0-1C39-4076-BD00-7BBD7EF7DC47}" dt="2019-03-24T09:20:29.457" v="476" actId="478"/>
        <pc:sldMkLst>
          <pc:docMk/>
          <pc:sldMk cId="2261025992" sldId="267"/>
        </pc:sldMkLst>
        <pc:spChg chg="del">
          <ac:chgData name="Arthur Graus" userId="8eea4202-ed45-4e99-ae2f-24d5bb7f00de" providerId="ADAL" clId="{CCE352F0-1C39-4076-BD00-7BBD7EF7DC47}" dt="2019-03-24T09:20:29.457" v="476" actId="478"/>
          <ac:spMkLst>
            <pc:docMk/>
            <pc:sldMk cId="2261025992" sldId="267"/>
            <ac:spMk id="2" creationId="{9E24CE97-EDFE-4BEC-9408-2592DA4B4CA5}"/>
          </ac:spMkLst>
        </pc:spChg>
        <pc:picChg chg="del">
          <ac:chgData name="Arthur Graus" userId="8eea4202-ed45-4e99-ae2f-24d5bb7f00de" providerId="ADAL" clId="{CCE352F0-1C39-4076-BD00-7BBD7EF7DC47}" dt="2019-03-24T08:50:21.618" v="218" actId="478"/>
          <ac:picMkLst>
            <pc:docMk/>
            <pc:sldMk cId="2261025992" sldId="267"/>
            <ac:picMk id="3" creationId="{D87ED90F-9154-4D88-A915-002BCFC2E25D}"/>
          </ac:picMkLst>
        </pc:picChg>
      </pc:sldChg>
      <pc:sldChg chg="delSp modSp delAnim modAnim">
        <pc:chgData name="Arthur Graus" userId="8eea4202-ed45-4e99-ae2f-24d5bb7f00de" providerId="ADAL" clId="{CCE352F0-1C39-4076-BD00-7BBD7EF7DC47}" dt="2019-03-28T10:51:31.493" v="845" actId="207"/>
        <pc:sldMkLst>
          <pc:docMk/>
          <pc:sldMk cId="600260813" sldId="268"/>
        </pc:sldMkLst>
        <pc:spChg chg="mod">
          <ac:chgData name="Arthur Graus" userId="8eea4202-ed45-4e99-ae2f-24d5bb7f00de" providerId="ADAL" clId="{CCE352F0-1C39-4076-BD00-7BBD7EF7DC47}" dt="2019-03-24T08:58:35.200" v="249" actId="122"/>
          <ac:spMkLst>
            <pc:docMk/>
            <pc:sldMk cId="600260813" sldId="268"/>
            <ac:spMk id="2" creationId="{65A5D79D-8D2B-46F1-A659-1605530B7C09}"/>
          </ac:spMkLst>
        </pc:spChg>
        <pc:spChg chg="mod">
          <ac:chgData name="Arthur Graus" userId="8eea4202-ed45-4e99-ae2f-24d5bb7f00de" providerId="ADAL" clId="{CCE352F0-1C39-4076-BD00-7BBD7EF7DC47}" dt="2019-03-28T10:51:31.493" v="845" actId="207"/>
          <ac:spMkLst>
            <pc:docMk/>
            <pc:sldMk cId="600260813" sldId="268"/>
            <ac:spMk id="3" creationId="{6B77B180-D4D9-47C5-AD5B-F7E791EA42DF}"/>
          </ac:spMkLst>
        </pc:spChg>
        <pc:picChg chg="del mod">
          <ac:chgData name="Arthur Graus" userId="8eea4202-ed45-4e99-ae2f-24d5bb7f00de" providerId="ADAL" clId="{CCE352F0-1C39-4076-BD00-7BBD7EF7DC47}" dt="2019-03-25T08:08:16.408" v="542" actId="478"/>
          <ac:picMkLst>
            <pc:docMk/>
            <pc:sldMk cId="600260813" sldId="268"/>
            <ac:picMk id="4" creationId="{AA749298-BA1D-4C35-90BA-A1FBA40AA9E0}"/>
          </ac:picMkLst>
        </pc:picChg>
      </pc:sldChg>
      <pc:sldChg chg="modSp">
        <pc:chgData name="Arthur Graus" userId="8eea4202-ed45-4e99-ae2f-24d5bb7f00de" providerId="ADAL" clId="{CCE352F0-1C39-4076-BD00-7BBD7EF7DC47}" dt="2019-03-29T15:23:20.333" v="1761" actId="5793"/>
        <pc:sldMkLst>
          <pc:docMk/>
          <pc:sldMk cId="3019147979" sldId="269"/>
        </pc:sldMkLst>
        <pc:spChg chg="mod">
          <ac:chgData name="Arthur Graus" userId="8eea4202-ed45-4e99-ae2f-24d5bb7f00de" providerId="ADAL" clId="{CCE352F0-1C39-4076-BD00-7BBD7EF7DC47}" dt="2019-03-22T10:28:31.525" v="7" actId="20577"/>
          <ac:spMkLst>
            <pc:docMk/>
            <pc:sldMk cId="3019147979" sldId="269"/>
            <ac:spMk id="2" creationId="{2418E68E-24D7-49EF-B734-DE0B541C4B3C}"/>
          </ac:spMkLst>
        </pc:spChg>
        <pc:spChg chg="mod">
          <ac:chgData name="Arthur Graus" userId="8eea4202-ed45-4e99-ae2f-24d5bb7f00de" providerId="ADAL" clId="{CCE352F0-1C39-4076-BD00-7BBD7EF7DC47}" dt="2019-03-29T15:23:20.333" v="1761" actId="5793"/>
          <ac:spMkLst>
            <pc:docMk/>
            <pc:sldMk cId="3019147979" sldId="269"/>
            <ac:spMk id="3" creationId="{6CB18B97-1682-4C3A-8452-DC019D1CF4B4}"/>
          </ac:spMkLst>
        </pc:spChg>
      </pc:sldChg>
      <pc:sldChg chg="addSp delSp modSp modAnim">
        <pc:chgData name="Arthur Graus" userId="8eea4202-ed45-4e99-ae2f-24d5bb7f00de" providerId="ADAL" clId="{CCE352F0-1C39-4076-BD00-7BBD7EF7DC47}" dt="2019-03-24T08:58:22.656" v="247" actId="20577"/>
        <pc:sldMkLst>
          <pc:docMk/>
          <pc:sldMk cId="2936733861" sldId="270"/>
        </pc:sldMkLst>
        <pc:spChg chg="mod">
          <ac:chgData name="Arthur Graus" userId="8eea4202-ed45-4e99-ae2f-24d5bb7f00de" providerId="ADAL" clId="{CCE352F0-1C39-4076-BD00-7BBD7EF7DC47}" dt="2019-03-24T08:58:22.656" v="247" actId="20577"/>
          <ac:spMkLst>
            <pc:docMk/>
            <pc:sldMk cId="2936733861" sldId="270"/>
            <ac:spMk id="2" creationId="{70784845-CEFE-4CA5-BF6C-3BF3F6DC5520}"/>
          </ac:spMkLst>
        </pc:spChg>
        <pc:spChg chg="mod">
          <ac:chgData name="Arthur Graus" userId="8eea4202-ed45-4e99-ae2f-24d5bb7f00de" providerId="ADAL" clId="{CCE352F0-1C39-4076-BD00-7BBD7EF7DC47}" dt="2019-03-24T08:56:54.078" v="235" actId="6549"/>
          <ac:spMkLst>
            <pc:docMk/>
            <pc:sldMk cId="2936733861" sldId="270"/>
            <ac:spMk id="3" creationId="{1A059FB2-EFBB-4FFC-83EC-1E7709595F73}"/>
          </ac:spMkLst>
        </pc:spChg>
        <pc:spChg chg="add del mod">
          <ac:chgData name="Arthur Graus" userId="8eea4202-ed45-4e99-ae2f-24d5bb7f00de" providerId="ADAL" clId="{CCE352F0-1C39-4076-BD00-7BBD7EF7DC47}" dt="2019-03-24T08:56:31.176" v="228" actId="478"/>
          <ac:spMkLst>
            <pc:docMk/>
            <pc:sldMk cId="2936733861" sldId="270"/>
            <ac:spMk id="4" creationId="{8AEE38AF-B32F-49FE-B5FE-8E353CB45A3E}"/>
          </ac:spMkLst>
        </pc:spChg>
        <pc:spChg chg="add mod">
          <ac:chgData name="Arthur Graus" userId="8eea4202-ed45-4e99-ae2f-24d5bb7f00de" providerId="ADAL" clId="{CCE352F0-1C39-4076-BD00-7BBD7EF7DC47}" dt="2019-03-24T08:56:29.801" v="227" actId="1076"/>
          <ac:spMkLst>
            <pc:docMk/>
            <pc:sldMk cId="2936733861" sldId="270"/>
            <ac:spMk id="5" creationId="{872FA493-D51F-45F9-ABAB-F5B0C3248277}"/>
          </ac:spMkLst>
        </pc:spChg>
        <pc:spChg chg="add mod">
          <ac:chgData name="Arthur Graus" userId="8eea4202-ed45-4e99-ae2f-24d5bb7f00de" providerId="ADAL" clId="{CCE352F0-1C39-4076-BD00-7BBD7EF7DC47}" dt="2019-03-24T08:56:35.733" v="230" actId="1076"/>
          <ac:spMkLst>
            <pc:docMk/>
            <pc:sldMk cId="2936733861" sldId="270"/>
            <ac:spMk id="6" creationId="{D0711E82-092D-4580-BBAE-2148BA21F692}"/>
          </ac:spMkLst>
        </pc:spChg>
        <pc:spChg chg="add mod">
          <ac:chgData name="Arthur Graus" userId="8eea4202-ed45-4e99-ae2f-24d5bb7f00de" providerId="ADAL" clId="{CCE352F0-1C39-4076-BD00-7BBD7EF7DC47}" dt="2019-03-24T08:56:40.514" v="232" actId="1076"/>
          <ac:spMkLst>
            <pc:docMk/>
            <pc:sldMk cId="2936733861" sldId="270"/>
            <ac:spMk id="7" creationId="{47006CA3-5907-4666-8EDD-379BD7549DFB}"/>
          </ac:spMkLst>
        </pc:spChg>
        <pc:spChg chg="add del mod">
          <ac:chgData name="Arthur Graus" userId="8eea4202-ed45-4e99-ae2f-24d5bb7f00de" providerId="ADAL" clId="{CCE352F0-1C39-4076-BD00-7BBD7EF7DC47}" dt="2019-03-24T08:56:56.406" v="236" actId="478"/>
          <ac:spMkLst>
            <pc:docMk/>
            <pc:sldMk cId="2936733861" sldId="270"/>
            <ac:spMk id="8" creationId="{530EABB6-596F-44B2-B6BD-62D539D977BC}"/>
          </ac:spMkLst>
        </pc:spChg>
      </pc:sldChg>
      <pc:sldChg chg="add">
        <pc:chgData name="Arthur Graus" userId="8eea4202-ed45-4e99-ae2f-24d5bb7f00de" providerId="ADAL" clId="{CCE352F0-1C39-4076-BD00-7BBD7EF7DC47}" dt="2019-03-24T08:32:57.521" v="8"/>
        <pc:sldMkLst>
          <pc:docMk/>
          <pc:sldMk cId="353132251" sldId="274"/>
        </pc:sldMkLst>
      </pc:sldChg>
      <pc:sldChg chg="add">
        <pc:chgData name="Arthur Graus" userId="8eea4202-ed45-4e99-ae2f-24d5bb7f00de" providerId="ADAL" clId="{CCE352F0-1C39-4076-BD00-7BBD7EF7DC47}" dt="2019-03-24T08:32:57.521" v="8"/>
        <pc:sldMkLst>
          <pc:docMk/>
          <pc:sldMk cId="4244654705" sldId="277"/>
        </pc:sldMkLst>
      </pc:sldChg>
      <pc:sldChg chg="addSp delSp modSp add ord">
        <pc:chgData name="Arthur Graus" userId="8eea4202-ed45-4e99-ae2f-24d5bb7f00de" providerId="ADAL" clId="{CCE352F0-1C39-4076-BD00-7BBD7EF7DC47}" dt="2019-03-29T16:38:15.001" v="1774"/>
        <pc:sldMkLst>
          <pc:docMk/>
          <pc:sldMk cId="1554603286" sldId="278"/>
        </pc:sldMkLst>
        <pc:spChg chg="del mod">
          <ac:chgData name="Arthur Graus" userId="8eea4202-ed45-4e99-ae2f-24d5bb7f00de" providerId="ADAL" clId="{CCE352F0-1C39-4076-BD00-7BBD7EF7DC47}" dt="2019-03-24T08:34:46.510" v="11"/>
          <ac:spMkLst>
            <pc:docMk/>
            <pc:sldMk cId="1554603286" sldId="278"/>
            <ac:spMk id="2" creationId="{6D16AFDA-5B81-4A21-8E17-2431AD3C97BF}"/>
          </ac:spMkLst>
        </pc:spChg>
        <pc:spChg chg="del">
          <ac:chgData name="Arthur Graus" userId="8eea4202-ed45-4e99-ae2f-24d5bb7f00de" providerId="ADAL" clId="{CCE352F0-1C39-4076-BD00-7BBD7EF7DC47}" dt="2019-03-24T08:34:46.510" v="11"/>
          <ac:spMkLst>
            <pc:docMk/>
            <pc:sldMk cId="1554603286" sldId="278"/>
            <ac:spMk id="3" creationId="{D7BC23A8-3836-4C48-9D68-0B63E4A92885}"/>
          </ac:spMkLst>
        </pc:spChg>
        <pc:spChg chg="add del mod">
          <ac:chgData name="Arthur Graus" userId="8eea4202-ed45-4e99-ae2f-24d5bb7f00de" providerId="ADAL" clId="{CCE352F0-1C39-4076-BD00-7BBD7EF7DC47}" dt="2019-03-24T08:35:05.798" v="12" actId="478"/>
          <ac:spMkLst>
            <pc:docMk/>
            <pc:sldMk cId="1554603286" sldId="278"/>
            <ac:spMk id="4" creationId="{C308D6F1-9556-45AF-9D2E-6805F639C827}"/>
          </ac:spMkLst>
        </pc:spChg>
        <pc:spChg chg="add del mod">
          <ac:chgData name="Arthur Graus" userId="8eea4202-ed45-4e99-ae2f-24d5bb7f00de" providerId="ADAL" clId="{CCE352F0-1C39-4076-BD00-7BBD7EF7DC47}" dt="2019-03-24T08:35:08.344" v="13" actId="478"/>
          <ac:spMkLst>
            <pc:docMk/>
            <pc:sldMk cId="1554603286" sldId="278"/>
            <ac:spMk id="5" creationId="{DB822701-58AF-4216-84DA-69D3540EA0A5}"/>
          </ac:spMkLst>
        </pc:spChg>
        <pc:spChg chg="add mod">
          <ac:chgData name="Arthur Graus" userId="8eea4202-ed45-4e99-ae2f-24d5bb7f00de" providerId="ADAL" clId="{CCE352F0-1C39-4076-BD00-7BBD7EF7DC47}" dt="2019-03-29T16:34:35.823" v="1762" actId="1035"/>
          <ac:spMkLst>
            <pc:docMk/>
            <pc:sldMk cId="1554603286" sldId="278"/>
            <ac:spMk id="6" creationId="{4A819886-9A27-4D7A-ABF7-B93E46933DF7}"/>
          </ac:spMkLst>
        </pc:spChg>
        <pc:spChg chg="add mod">
          <ac:chgData name="Arthur Graus" userId="8eea4202-ed45-4e99-ae2f-24d5bb7f00de" providerId="ADAL" clId="{CCE352F0-1C39-4076-BD00-7BBD7EF7DC47}" dt="2019-03-29T16:34:35.823" v="1762" actId="1035"/>
          <ac:spMkLst>
            <pc:docMk/>
            <pc:sldMk cId="1554603286" sldId="278"/>
            <ac:spMk id="7" creationId="{889F1838-AB9D-4F30-91AE-4198ABBE4C82}"/>
          </ac:spMkLst>
        </pc:spChg>
        <pc:spChg chg="add mod">
          <ac:chgData name="Arthur Graus" userId="8eea4202-ed45-4e99-ae2f-24d5bb7f00de" providerId="ADAL" clId="{CCE352F0-1C39-4076-BD00-7BBD7EF7DC47}" dt="2019-03-29T16:34:35.823" v="1762" actId="1035"/>
          <ac:spMkLst>
            <pc:docMk/>
            <pc:sldMk cId="1554603286" sldId="278"/>
            <ac:spMk id="8" creationId="{72E9D4B7-4193-46FA-A86C-DCF22E2A4A56}"/>
          </ac:spMkLst>
        </pc:spChg>
        <pc:picChg chg="add del">
          <ac:chgData name="Arthur Graus" userId="8eea4202-ed45-4e99-ae2f-24d5bb7f00de" providerId="ADAL" clId="{CCE352F0-1C39-4076-BD00-7BBD7EF7DC47}" dt="2019-03-24T08:35:36.993" v="17" actId="478"/>
          <ac:picMkLst>
            <pc:docMk/>
            <pc:sldMk cId="1554603286" sldId="278"/>
            <ac:picMk id="9" creationId="{DBD15F86-2010-4781-9EE6-73708AB70F17}"/>
          </ac:picMkLst>
        </pc:picChg>
        <pc:picChg chg="add mod">
          <ac:chgData name="Arthur Graus" userId="8eea4202-ed45-4e99-ae2f-24d5bb7f00de" providerId="ADAL" clId="{CCE352F0-1C39-4076-BD00-7BBD7EF7DC47}" dt="2019-03-29T16:34:35.823" v="1762" actId="1035"/>
          <ac:picMkLst>
            <pc:docMk/>
            <pc:sldMk cId="1554603286" sldId="278"/>
            <ac:picMk id="10" creationId="{177C0C5B-9B11-4061-8188-30D1CF4B3FB1}"/>
          </ac:picMkLst>
        </pc:picChg>
        <pc:picChg chg="add del mod">
          <ac:chgData name="Arthur Graus" userId="8eea4202-ed45-4e99-ae2f-24d5bb7f00de" providerId="ADAL" clId="{CCE352F0-1C39-4076-BD00-7BBD7EF7DC47}" dt="2019-03-24T08:48:30.308" v="215" actId="478"/>
          <ac:picMkLst>
            <pc:docMk/>
            <pc:sldMk cId="1554603286" sldId="278"/>
            <ac:picMk id="11" creationId="{9064ABCC-AA00-49AF-80A5-8D98A0379327}"/>
          </ac:picMkLst>
        </pc:picChg>
      </pc:sldChg>
      <pc:sldChg chg="addSp delSp modSp add modTransition delAnim modAnim">
        <pc:chgData name="Arthur Graus" userId="8eea4202-ed45-4e99-ae2f-24d5bb7f00de" providerId="ADAL" clId="{CCE352F0-1C39-4076-BD00-7BBD7EF7DC47}" dt="2019-03-25T07:58:27.351" v="507"/>
        <pc:sldMkLst>
          <pc:docMk/>
          <pc:sldMk cId="3874680740" sldId="279"/>
        </pc:sldMkLst>
        <pc:spChg chg="del mod">
          <ac:chgData name="Arthur Graus" userId="8eea4202-ed45-4e99-ae2f-24d5bb7f00de" providerId="ADAL" clId="{CCE352F0-1C39-4076-BD00-7BBD7EF7DC47}" dt="2019-03-24T08:41:23.669" v="152" actId="478"/>
          <ac:spMkLst>
            <pc:docMk/>
            <pc:sldMk cId="3874680740" sldId="279"/>
            <ac:spMk id="2" creationId="{9E24CE97-EDFE-4BEC-9408-2592DA4B4CA5}"/>
          </ac:spMkLst>
        </pc:spChg>
        <pc:spChg chg="add mod">
          <ac:chgData name="Arthur Graus" userId="8eea4202-ed45-4e99-ae2f-24d5bb7f00de" providerId="ADAL" clId="{CCE352F0-1C39-4076-BD00-7BBD7EF7DC47}" dt="2019-03-25T07:51:59.507" v="498" actId="14100"/>
          <ac:spMkLst>
            <pc:docMk/>
            <pc:sldMk cId="3874680740" sldId="279"/>
            <ac:spMk id="5" creationId="{1BD1EFF0-413B-41F9-B7C4-5A9C7133FF7D}"/>
          </ac:spMkLst>
        </pc:spChg>
        <pc:picChg chg="del">
          <ac:chgData name="Arthur Graus" userId="8eea4202-ed45-4e99-ae2f-24d5bb7f00de" providerId="ADAL" clId="{CCE352F0-1C39-4076-BD00-7BBD7EF7DC47}" dt="2019-03-24T08:50:26.821" v="219" actId="478"/>
          <ac:picMkLst>
            <pc:docMk/>
            <pc:sldMk cId="3874680740" sldId="279"/>
            <ac:picMk id="3" creationId="{D87ED90F-9154-4D88-A915-002BCFC2E25D}"/>
          </ac:picMkLst>
        </pc:picChg>
        <pc:picChg chg="mod modCrop">
          <ac:chgData name="Arthur Graus" userId="8eea4202-ed45-4e99-ae2f-24d5bb7f00de" providerId="ADAL" clId="{CCE352F0-1C39-4076-BD00-7BBD7EF7DC47}" dt="2019-03-25T07:54:46.649" v="505" actId="732"/>
          <ac:picMkLst>
            <pc:docMk/>
            <pc:sldMk cId="3874680740" sldId="279"/>
            <ac:picMk id="6" creationId="{E76E2361-3B7C-431A-8A27-1D126E0DC3BB}"/>
          </ac:picMkLst>
        </pc:picChg>
      </pc:sldChg>
      <pc:sldChg chg="addSp delSp modSp add modAnim modNotesTx">
        <pc:chgData name="Arthur Graus" userId="8eea4202-ed45-4e99-ae2f-24d5bb7f00de" providerId="ADAL" clId="{CCE352F0-1C39-4076-BD00-7BBD7EF7DC47}" dt="2019-03-25T08:21:28.810" v="842" actId="120"/>
        <pc:sldMkLst>
          <pc:docMk/>
          <pc:sldMk cId="767502766" sldId="280"/>
        </pc:sldMkLst>
        <pc:spChg chg="mod">
          <ac:chgData name="Arthur Graus" userId="8eea4202-ed45-4e99-ae2f-24d5bb7f00de" providerId="ADAL" clId="{CCE352F0-1C39-4076-BD00-7BBD7EF7DC47}" dt="2019-03-25T08:21:28.810" v="842" actId="120"/>
          <ac:spMkLst>
            <pc:docMk/>
            <pc:sldMk cId="767502766" sldId="280"/>
            <ac:spMk id="2" creationId="{B40FA40E-92A0-4D08-9B24-5C490B83AD78}"/>
          </ac:spMkLst>
        </pc:spChg>
        <pc:spChg chg="del">
          <ac:chgData name="Arthur Graus" userId="8eea4202-ed45-4e99-ae2f-24d5bb7f00de" providerId="ADAL" clId="{CCE352F0-1C39-4076-BD00-7BBD7EF7DC47}" dt="2019-03-24T09:05:21.841" v="346" actId="478"/>
          <ac:spMkLst>
            <pc:docMk/>
            <pc:sldMk cId="767502766" sldId="280"/>
            <ac:spMk id="3" creationId="{BA951F28-75F1-40D7-BD92-2A0488058550}"/>
          </ac:spMkLst>
        </pc:spChg>
        <pc:spChg chg="add mod">
          <ac:chgData name="Arthur Graus" userId="8eea4202-ed45-4e99-ae2f-24d5bb7f00de" providerId="ADAL" clId="{CCE352F0-1C39-4076-BD00-7BBD7EF7DC47}" dt="2019-03-24T09:07:16.503" v="403" actId="1076"/>
          <ac:spMkLst>
            <pc:docMk/>
            <pc:sldMk cId="767502766" sldId="280"/>
            <ac:spMk id="6" creationId="{320CE8CB-543D-4FFD-9BD4-B81A0F3E5CB3}"/>
          </ac:spMkLst>
        </pc:spChg>
        <pc:spChg chg="add mod">
          <ac:chgData name="Arthur Graus" userId="8eea4202-ed45-4e99-ae2f-24d5bb7f00de" providerId="ADAL" clId="{CCE352F0-1C39-4076-BD00-7BBD7EF7DC47}" dt="2019-03-24T09:06:51.800" v="402" actId="20577"/>
          <ac:spMkLst>
            <pc:docMk/>
            <pc:sldMk cId="767502766" sldId="280"/>
            <ac:spMk id="7" creationId="{8DF670D2-47F7-4FF6-9C85-7D5B5A21AEF7}"/>
          </ac:spMkLst>
        </pc:spChg>
        <pc:spChg chg="add mod">
          <ac:chgData name="Arthur Graus" userId="8eea4202-ed45-4e99-ae2f-24d5bb7f00de" providerId="ADAL" clId="{CCE352F0-1C39-4076-BD00-7BBD7EF7DC47}" dt="2019-03-25T08:02:34.415" v="527" actId="1076"/>
          <ac:spMkLst>
            <pc:docMk/>
            <pc:sldMk cId="767502766" sldId="280"/>
            <ac:spMk id="8" creationId="{81383679-E481-436E-B803-FADC53260288}"/>
          </ac:spMkLst>
        </pc:spChg>
        <pc:picChg chg="add mod">
          <ac:chgData name="Arthur Graus" userId="8eea4202-ed45-4e99-ae2f-24d5bb7f00de" providerId="ADAL" clId="{CCE352F0-1C39-4076-BD00-7BBD7EF7DC47}" dt="2019-03-24T09:06:19.574" v="392" actId="1076"/>
          <ac:picMkLst>
            <pc:docMk/>
            <pc:sldMk cId="767502766" sldId="280"/>
            <ac:picMk id="4" creationId="{A8645434-6310-4CE3-A111-9EE3A4C3CB91}"/>
          </ac:picMkLst>
        </pc:picChg>
        <pc:picChg chg="add mod">
          <ac:chgData name="Arthur Graus" userId="8eea4202-ed45-4e99-ae2f-24d5bb7f00de" providerId="ADAL" clId="{CCE352F0-1C39-4076-BD00-7BBD7EF7DC47}" dt="2019-03-24T09:06:05.357" v="390" actId="1076"/>
          <ac:picMkLst>
            <pc:docMk/>
            <pc:sldMk cId="767502766" sldId="280"/>
            <ac:picMk id="5" creationId="{138F6003-EA40-4174-921C-454F838A71B7}"/>
          </ac:picMkLst>
        </pc:picChg>
      </pc:sldChg>
      <pc:sldChg chg="addSp delSp modSp add modTransition delAnim">
        <pc:chgData name="Arthur Graus" userId="8eea4202-ed45-4e99-ae2f-24d5bb7f00de" providerId="ADAL" clId="{CCE352F0-1C39-4076-BD00-7BBD7EF7DC47}" dt="2019-03-25T07:57:04.632" v="506" actId="478"/>
        <pc:sldMkLst>
          <pc:docMk/>
          <pc:sldMk cId="3228733223" sldId="282"/>
        </pc:sldMkLst>
        <pc:spChg chg="del mod">
          <ac:chgData name="Arthur Graus" userId="8eea4202-ed45-4e99-ae2f-24d5bb7f00de" providerId="ADAL" clId="{CCE352F0-1C39-4076-BD00-7BBD7EF7DC47}" dt="2019-03-25T07:53:13.741" v="499" actId="478"/>
          <ac:spMkLst>
            <pc:docMk/>
            <pc:sldMk cId="3228733223" sldId="282"/>
            <ac:spMk id="2" creationId="{9E24CE97-EDFE-4BEC-9408-2592DA4B4CA5}"/>
          </ac:spMkLst>
        </pc:spChg>
        <pc:spChg chg="add del mod">
          <ac:chgData name="Arthur Graus" userId="8eea4202-ed45-4e99-ae2f-24d5bb7f00de" providerId="ADAL" clId="{CCE352F0-1C39-4076-BD00-7BBD7EF7DC47}" dt="2019-03-25T07:57:04.632" v="506" actId="478"/>
          <ac:spMkLst>
            <pc:docMk/>
            <pc:sldMk cId="3228733223" sldId="282"/>
            <ac:spMk id="3" creationId="{99D8DCF9-0586-4587-9FD2-AE138A1085F5}"/>
          </ac:spMkLst>
        </pc:spChg>
        <pc:picChg chg="mod modCrop">
          <ac:chgData name="Arthur Graus" userId="8eea4202-ed45-4e99-ae2f-24d5bb7f00de" providerId="ADAL" clId="{CCE352F0-1C39-4076-BD00-7BBD7EF7DC47}" dt="2019-03-25T07:49:38.490" v="489" actId="732"/>
          <ac:picMkLst>
            <pc:docMk/>
            <pc:sldMk cId="3228733223" sldId="282"/>
            <ac:picMk id="6" creationId="{E76E2361-3B7C-431A-8A27-1D126E0DC3BB}"/>
          </ac:picMkLst>
        </pc:picChg>
      </pc:sldChg>
      <pc:sldChg chg="addSp delSp modSp add modAnim">
        <pc:chgData name="Arthur Graus" userId="8eea4202-ed45-4e99-ae2f-24d5bb7f00de" providerId="ADAL" clId="{CCE352F0-1C39-4076-BD00-7BBD7EF7DC47}" dt="2019-03-28T10:51:54.498" v="846"/>
        <pc:sldMkLst>
          <pc:docMk/>
          <pc:sldMk cId="3848481575" sldId="283"/>
        </pc:sldMkLst>
        <pc:spChg chg="del mod">
          <ac:chgData name="Arthur Graus" userId="8eea4202-ed45-4e99-ae2f-24d5bb7f00de" providerId="ADAL" clId="{CCE352F0-1C39-4076-BD00-7BBD7EF7DC47}" dt="2019-03-25T08:07:59.784" v="539" actId="478"/>
          <ac:spMkLst>
            <pc:docMk/>
            <pc:sldMk cId="3848481575" sldId="283"/>
            <ac:spMk id="3" creationId="{6B77B180-D4D9-47C5-AD5B-F7E791EA42DF}"/>
          </ac:spMkLst>
        </pc:spChg>
        <pc:spChg chg="add del mod">
          <ac:chgData name="Arthur Graus" userId="8eea4202-ed45-4e99-ae2f-24d5bb7f00de" providerId="ADAL" clId="{CCE352F0-1C39-4076-BD00-7BBD7EF7DC47}" dt="2019-03-25T08:08:01.656" v="540" actId="478"/>
          <ac:spMkLst>
            <pc:docMk/>
            <pc:sldMk cId="3848481575" sldId="283"/>
            <ac:spMk id="6" creationId="{2354785A-6719-4B51-A481-1085A11886BD}"/>
          </ac:spMkLst>
        </pc:spChg>
        <pc:picChg chg="mod">
          <ac:chgData name="Arthur Graus" userId="8eea4202-ed45-4e99-ae2f-24d5bb7f00de" providerId="ADAL" clId="{CCE352F0-1C39-4076-BD00-7BBD7EF7DC47}" dt="2019-03-25T08:08:05.618" v="541" actId="1076"/>
          <ac:picMkLst>
            <pc:docMk/>
            <pc:sldMk cId="3848481575" sldId="283"/>
            <ac:picMk id="4" creationId="{AA749298-BA1D-4C35-90BA-A1FBA40AA9E0}"/>
          </ac:picMkLst>
        </pc:picChg>
      </pc:sldChg>
      <pc:sldChg chg="delSp modSp add">
        <pc:chgData name="Arthur Graus" userId="8eea4202-ed45-4e99-ae2f-24d5bb7f00de" providerId="ADAL" clId="{CCE352F0-1C39-4076-BD00-7BBD7EF7DC47}" dt="2019-03-25T08:14:19.435" v="695"/>
        <pc:sldMkLst>
          <pc:docMk/>
          <pc:sldMk cId="2581353008" sldId="284"/>
        </pc:sldMkLst>
        <pc:spChg chg="del mod">
          <ac:chgData name="Arthur Graus" userId="8eea4202-ed45-4e99-ae2f-24d5bb7f00de" providerId="ADAL" clId="{CCE352F0-1C39-4076-BD00-7BBD7EF7DC47}" dt="2019-03-25T08:14:19.435" v="695"/>
          <ac:spMkLst>
            <pc:docMk/>
            <pc:sldMk cId="2581353008" sldId="284"/>
            <ac:spMk id="2" creationId="{02C36375-9C49-450C-A6F0-FB8954A2BD8F}"/>
          </ac:spMkLst>
        </pc:spChg>
        <pc:spChg chg="del">
          <ac:chgData name="Arthur Graus" userId="8eea4202-ed45-4e99-ae2f-24d5bb7f00de" providerId="ADAL" clId="{CCE352F0-1C39-4076-BD00-7BBD7EF7DC47}" dt="2019-03-25T08:14:19.435" v="695"/>
          <ac:spMkLst>
            <pc:docMk/>
            <pc:sldMk cId="2581353008" sldId="284"/>
            <ac:spMk id="3" creationId="{D77C0355-DFF6-41B1-982B-071AA224FFDE}"/>
          </ac:spMkLst>
        </pc:spChg>
      </pc:sldChg>
      <pc:sldChg chg="addSp delSp modSp add delAnim modAnim">
        <pc:chgData name="Arthur Graus" userId="8eea4202-ed45-4e99-ae2f-24d5bb7f00de" providerId="ADAL" clId="{CCE352F0-1C39-4076-BD00-7BBD7EF7DC47}" dt="2019-03-29T16:34:50.427" v="1773" actId="20577"/>
        <pc:sldMkLst>
          <pc:docMk/>
          <pc:sldMk cId="2011180041" sldId="285"/>
        </pc:sldMkLst>
        <pc:spChg chg="mod">
          <ac:chgData name="Arthur Graus" userId="8eea4202-ed45-4e99-ae2f-24d5bb7f00de" providerId="ADAL" clId="{CCE352F0-1C39-4076-BD00-7BBD7EF7DC47}" dt="2019-03-29T13:00:22.130" v="1405" actId="20577"/>
          <ac:spMkLst>
            <pc:docMk/>
            <pc:sldMk cId="2011180041" sldId="285"/>
            <ac:spMk id="2" creationId="{6E8E50D6-3D3D-4D81-8499-71841251F5BB}"/>
          </ac:spMkLst>
        </pc:spChg>
        <pc:spChg chg="mod">
          <ac:chgData name="Arthur Graus" userId="8eea4202-ed45-4e99-ae2f-24d5bb7f00de" providerId="ADAL" clId="{CCE352F0-1C39-4076-BD00-7BBD7EF7DC47}" dt="2019-03-29T16:34:50.427" v="1773" actId="20577"/>
          <ac:spMkLst>
            <pc:docMk/>
            <pc:sldMk cId="2011180041" sldId="285"/>
            <ac:spMk id="3" creationId="{1442343D-5B43-4EA6-A700-829BA028F3A5}"/>
          </ac:spMkLst>
        </pc:spChg>
        <pc:picChg chg="add del mod modCrop">
          <ac:chgData name="Arthur Graus" userId="8eea4202-ed45-4e99-ae2f-24d5bb7f00de" providerId="ADAL" clId="{CCE352F0-1C39-4076-BD00-7BBD7EF7DC47}" dt="2019-03-29T11:00:33.536" v="1060" actId="478"/>
          <ac:picMkLst>
            <pc:docMk/>
            <pc:sldMk cId="2011180041" sldId="285"/>
            <ac:picMk id="4" creationId="{7CED2910-7DE4-423F-858D-0D6FFE8BA3A6}"/>
          </ac:picMkLst>
        </pc:picChg>
      </pc:sldChg>
      <pc:sldChg chg="addSp delSp modSp add delAnim modAnim">
        <pc:chgData name="Arthur Graus" userId="8eea4202-ed45-4e99-ae2f-24d5bb7f00de" providerId="ADAL" clId="{CCE352F0-1C39-4076-BD00-7BBD7EF7DC47}" dt="2019-03-29T12:53:29.515" v="1334"/>
        <pc:sldMkLst>
          <pc:docMk/>
          <pc:sldMk cId="1101547412" sldId="286"/>
        </pc:sldMkLst>
        <pc:spChg chg="mod">
          <ac:chgData name="Arthur Graus" userId="8eea4202-ed45-4e99-ae2f-24d5bb7f00de" providerId="ADAL" clId="{CCE352F0-1C39-4076-BD00-7BBD7EF7DC47}" dt="2019-03-29T12:52:15.498" v="1326" actId="20577"/>
          <ac:spMkLst>
            <pc:docMk/>
            <pc:sldMk cId="1101547412" sldId="286"/>
            <ac:spMk id="2" creationId="{70C393DF-A5F6-491D-92DD-127BDE931BC3}"/>
          </ac:spMkLst>
        </pc:spChg>
        <pc:spChg chg="del">
          <ac:chgData name="Arthur Graus" userId="8eea4202-ed45-4e99-ae2f-24d5bb7f00de" providerId="ADAL" clId="{CCE352F0-1C39-4076-BD00-7BBD7EF7DC47}" dt="2019-03-29T11:02:15.470" v="1090" actId="478"/>
          <ac:spMkLst>
            <pc:docMk/>
            <pc:sldMk cId="1101547412" sldId="286"/>
            <ac:spMk id="3" creationId="{96D71608-B3F8-439D-9412-1F1BC3AC1CA2}"/>
          </ac:spMkLst>
        </pc:spChg>
        <pc:spChg chg="add mod">
          <ac:chgData name="Arthur Graus" userId="8eea4202-ed45-4e99-ae2f-24d5bb7f00de" providerId="ADAL" clId="{CCE352F0-1C39-4076-BD00-7BBD7EF7DC47}" dt="2019-03-29T12:46:54.983" v="1143" actId="1582"/>
          <ac:spMkLst>
            <pc:docMk/>
            <pc:sldMk cId="1101547412" sldId="286"/>
            <ac:spMk id="9" creationId="{C0680FDE-747B-4E00-BCC7-E713CC405ED4}"/>
          </ac:spMkLst>
        </pc:spChg>
        <pc:spChg chg="add mod">
          <ac:chgData name="Arthur Graus" userId="8eea4202-ed45-4e99-ae2f-24d5bb7f00de" providerId="ADAL" clId="{CCE352F0-1C39-4076-BD00-7BBD7EF7DC47}" dt="2019-03-29T12:49:09.978" v="1320" actId="14100"/>
          <ac:spMkLst>
            <pc:docMk/>
            <pc:sldMk cId="1101547412" sldId="286"/>
            <ac:spMk id="10" creationId="{5FC5087D-45B7-4C21-BB46-B20CE0BF5D50}"/>
          </ac:spMkLst>
        </pc:spChg>
        <pc:spChg chg="add mod">
          <ac:chgData name="Arthur Graus" userId="8eea4202-ed45-4e99-ae2f-24d5bb7f00de" providerId="ADAL" clId="{CCE352F0-1C39-4076-BD00-7BBD7EF7DC47}" dt="2019-03-29T12:53:17.635" v="1329" actId="14100"/>
          <ac:spMkLst>
            <pc:docMk/>
            <pc:sldMk cId="1101547412" sldId="286"/>
            <ac:spMk id="11" creationId="{955251E5-1604-48B3-9771-FE6B14E74C7C}"/>
          </ac:spMkLst>
        </pc:spChg>
        <pc:picChg chg="add del mod">
          <ac:chgData name="Arthur Graus" userId="8eea4202-ed45-4e99-ae2f-24d5bb7f00de" providerId="ADAL" clId="{CCE352F0-1C39-4076-BD00-7BBD7EF7DC47}" dt="2019-03-29T12:43:37.766" v="1131" actId="478"/>
          <ac:picMkLst>
            <pc:docMk/>
            <pc:sldMk cId="1101547412" sldId="286"/>
            <ac:picMk id="4" creationId="{17EF7F54-1573-43A7-8FD1-B1C0765AED05}"/>
          </ac:picMkLst>
        </pc:picChg>
        <pc:picChg chg="add del mod">
          <ac:chgData name="Arthur Graus" userId="8eea4202-ed45-4e99-ae2f-24d5bb7f00de" providerId="ADAL" clId="{CCE352F0-1C39-4076-BD00-7BBD7EF7DC47}" dt="2019-03-29T12:43:36.321" v="1130" actId="478"/>
          <ac:picMkLst>
            <pc:docMk/>
            <pc:sldMk cId="1101547412" sldId="286"/>
            <ac:picMk id="5" creationId="{851C7709-FFE7-45D5-B749-27C6BCF95F25}"/>
          </ac:picMkLst>
        </pc:picChg>
        <pc:picChg chg="add mod ord">
          <ac:chgData name="Arthur Graus" userId="8eea4202-ed45-4e99-ae2f-24d5bb7f00de" providerId="ADAL" clId="{CCE352F0-1C39-4076-BD00-7BBD7EF7DC47}" dt="2019-03-29T12:43:51.421" v="1133" actId="1076"/>
          <ac:picMkLst>
            <pc:docMk/>
            <pc:sldMk cId="1101547412" sldId="286"/>
            <ac:picMk id="6" creationId="{4ED1D50B-CC9F-45EE-B638-0EE93EC5B946}"/>
          </ac:picMkLst>
        </pc:picChg>
        <pc:picChg chg="add mod">
          <ac:chgData name="Arthur Graus" userId="8eea4202-ed45-4e99-ae2f-24d5bb7f00de" providerId="ADAL" clId="{CCE352F0-1C39-4076-BD00-7BBD7EF7DC47}" dt="2019-03-29T12:47:36.003" v="1148" actId="1076"/>
          <ac:picMkLst>
            <pc:docMk/>
            <pc:sldMk cId="1101547412" sldId="286"/>
            <ac:picMk id="7" creationId="{AAC455BB-500C-4643-AE25-62B245E6EFD4}"/>
          </ac:picMkLst>
        </pc:picChg>
        <pc:picChg chg="add mod ord">
          <ac:chgData name="Arthur Graus" userId="8eea4202-ed45-4e99-ae2f-24d5bb7f00de" providerId="ADAL" clId="{CCE352F0-1C39-4076-BD00-7BBD7EF7DC47}" dt="2019-03-29T12:46:06.775" v="1140" actId="167"/>
          <ac:picMkLst>
            <pc:docMk/>
            <pc:sldMk cId="1101547412" sldId="286"/>
            <ac:picMk id="8" creationId="{6528533B-F5B7-40DD-B503-D5A666BDFB18}"/>
          </ac:picMkLst>
        </pc:picChg>
      </pc:sldChg>
      <pc:sldChg chg="addSp delSp modSp add del">
        <pc:chgData name="Arthur Graus" userId="8eea4202-ed45-4e99-ae2f-24d5bb7f00de" providerId="ADAL" clId="{CCE352F0-1C39-4076-BD00-7BBD7EF7DC47}" dt="2019-03-29T11:00:28.276" v="1059" actId="2696"/>
        <pc:sldMkLst>
          <pc:docMk/>
          <pc:sldMk cId="1364577577" sldId="286"/>
        </pc:sldMkLst>
        <pc:spChg chg="mod">
          <ac:chgData name="Arthur Graus" userId="8eea4202-ed45-4e99-ae2f-24d5bb7f00de" providerId="ADAL" clId="{CCE352F0-1C39-4076-BD00-7BBD7EF7DC47}" dt="2019-03-29T10:59:11.978" v="1052" actId="20577"/>
          <ac:spMkLst>
            <pc:docMk/>
            <pc:sldMk cId="1364577577" sldId="286"/>
            <ac:spMk id="2" creationId="{EBA277BD-70DD-4EC3-88D5-1D890EF83F1E}"/>
          </ac:spMkLst>
        </pc:spChg>
        <pc:spChg chg="del">
          <ac:chgData name="Arthur Graus" userId="8eea4202-ed45-4e99-ae2f-24d5bb7f00de" providerId="ADAL" clId="{CCE352F0-1C39-4076-BD00-7BBD7EF7DC47}" dt="2019-03-29T10:59:17.739" v="1053" actId="478"/>
          <ac:spMkLst>
            <pc:docMk/>
            <pc:sldMk cId="1364577577" sldId="286"/>
            <ac:spMk id="3" creationId="{4267A905-80F8-4611-95EF-2F264D1CCACB}"/>
          </ac:spMkLst>
        </pc:spChg>
        <pc:picChg chg="add del mod">
          <ac:chgData name="Arthur Graus" userId="8eea4202-ed45-4e99-ae2f-24d5bb7f00de" providerId="ADAL" clId="{CCE352F0-1C39-4076-BD00-7BBD7EF7DC47}" dt="2019-03-29T11:00:23.297" v="1058" actId="478"/>
          <ac:picMkLst>
            <pc:docMk/>
            <pc:sldMk cId="1364577577" sldId="286"/>
            <ac:picMk id="4" creationId="{357E58F6-01C9-48FB-AEAC-3223C5079DB8}"/>
          </ac:picMkLst>
        </pc:picChg>
      </pc:sldChg>
      <pc:sldChg chg="addSp delSp modSp add delAnim modAnim">
        <pc:chgData name="Arthur Graus" userId="8eea4202-ed45-4e99-ae2f-24d5bb7f00de" providerId="ADAL" clId="{CCE352F0-1C39-4076-BD00-7BBD7EF7DC47}" dt="2019-03-29T16:50:55.742" v="1779" actId="478"/>
        <pc:sldMkLst>
          <pc:docMk/>
          <pc:sldMk cId="1868782926" sldId="287"/>
        </pc:sldMkLst>
        <pc:spChg chg="add mod">
          <ac:chgData name="Arthur Graus" userId="8eea4202-ed45-4e99-ae2f-24d5bb7f00de" providerId="ADAL" clId="{CCE352F0-1C39-4076-BD00-7BBD7EF7DC47}" dt="2019-03-29T12:54:58.386" v="1337" actId="14100"/>
          <ac:spMkLst>
            <pc:docMk/>
            <pc:sldMk cId="1868782926" sldId="287"/>
            <ac:spMk id="8" creationId="{A68769F6-CA7F-4D8B-A08C-0EE556215D3A}"/>
          </ac:spMkLst>
        </pc:spChg>
        <pc:spChg chg="add del mod">
          <ac:chgData name="Arthur Graus" userId="8eea4202-ed45-4e99-ae2f-24d5bb7f00de" providerId="ADAL" clId="{CCE352F0-1C39-4076-BD00-7BBD7EF7DC47}" dt="2019-03-29T16:50:55.742" v="1779" actId="478"/>
          <ac:spMkLst>
            <pc:docMk/>
            <pc:sldMk cId="1868782926" sldId="287"/>
            <ac:spMk id="9" creationId="{9287EC3A-6C26-4586-9D29-34CF8AE4710C}"/>
          </ac:spMkLst>
        </pc:spChg>
        <pc:picChg chg="del mod ord">
          <ac:chgData name="Arthur Graus" userId="8eea4202-ed45-4e99-ae2f-24d5bb7f00de" providerId="ADAL" clId="{CCE352F0-1C39-4076-BD00-7BBD7EF7DC47}" dt="2019-03-29T16:50:49.145" v="1778" actId="478"/>
          <ac:picMkLst>
            <pc:docMk/>
            <pc:sldMk cId="1868782926" sldId="287"/>
            <ac:picMk id="4" creationId="{17EF7F54-1573-43A7-8FD1-B1C0765AED05}"/>
          </ac:picMkLst>
        </pc:picChg>
        <pc:picChg chg="del">
          <ac:chgData name="Arthur Graus" userId="8eea4202-ed45-4e99-ae2f-24d5bb7f00de" providerId="ADAL" clId="{CCE352F0-1C39-4076-BD00-7BBD7EF7DC47}" dt="2019-03-29T12:49:21.393" v="1321" actId="478"/>
          <ac:picMkLst>
            <pc:docMk/>
            <pc:sldMk cId="1868782926" sldId="287"/>
            <ac:picMk id="6" creationId="{4ED1D50B-CC9F-45EE-B638-0EE93EC5B946}"/>
          </ac:picMkLst>
        </pc:picChg>
        <pc:picChg chg="del">
          <ac:chgData name="Arthur Graus" userId="8eea4202-ed45-4e99-ae2f-24d5bb7f00de" providerId="ADAL" clId="{CCE352F0-1C39-4076-BD00-7BBD7EF7DC47}" dt="2019-03-29T12:49:23.522" v="1322" actId="478"/>
          <ac:picMkLst>
            <pc:docMk/>
            <pc:sldMk cId="1868782926" sldId="287"/>
            <ac:picMk id="7" creationId="{AAC455BB-500C-4643-AE25-62B245E6EFD4}"/>
          </ac:picMkLst>
        </pc:picChg>
      </pc:sldChg>
      <pc:sldChg chg="addSp delSp modSp add modAnim">
        <pc:chgData name="Arthur Graus" userId="8eea4202-ed45-4e99-ae2f-24d5bb7f00de" providerId="ADAL" clId="{CCE352F0-1C39-4076-BD00-7BBD7EF7DC47}" dt="2019-03-29T16:44:55.020" v="1775"/>
        <pc:sldMkLst>
          <pc:docMk/>
          <pc:sldMk cId="3629978306" sldId="288"/>
        </pc:sldMkLst>
        <pc:spChg chg="mod">
          <ac:chgData name="Arthur Graus" userId="8eea4202-ed45-4e99-ae2f-24d5bb7f00de" providerId="ADAL" clId="{CCE352F0-1C39-4076-BD00-7BBD7EF7DC47}" dt="2019-03-29T15:02:58.355" v="1584" actId="6549"/>
          <ac:spMkLst>
            <pc:docMk/>
            <pc:sldMk cId="3629978306" sldId="288"/>
            <ac:spMk id="2" creationId="{0E026FA1-1E91-4EC5-A1B5-F6F4B1DBBAFB}"/>
          </ac:spMkLst>
        </pc:spChg>
        <pc:spChg chg="del">
          <ac:chgData name="Arthur Graus" userId="8eea4202-ed45-4e99-ae2f-24d5bb7f00de" providerId="ADAL" clId="{CCE352F0-1C39-4076-BD00-7BBD7EF7DC47}" dt="2019-03-29T12:57:01.986" v="1358" actId="478"/>
          <ac:spMkLst>
            <pc:docMk/>
            <pc:sldMk cId="3629978306" sldId="288"/>
            <ac:spMk id="3" creationId="{9C78D240-CD64-497D-AB09-77F2D2B0AE1E}"/>
          </ac:spMkLst>
        </pc:spChg>
        <pc:spChg chg="add mod">
          <ac:chgData name="Arthur Graus" userId="8eea4202-ed45-4e99-ae2f-24d5bb7f00de" providerId="ADAL" clId="{CCE352F0-1C39-4076-BD00-7BBD7EF7DC47}" dt="2019-03-29T13:28:18.297" v="1488" actId="1036"/>
          <ac:spMkLst>
            <pc:docMk/>
            <pc:sldMk cId="3629978306" sldId="288"/>
            <ac:spMk id="4" creationId="{D0A48B4E-1F95-4878-AD8D-B3A6358E3720}"/>
          </ac:spMkLst>
        </pc:spChg>
        <pc:spChg chg="add mod">
          <ac:chgData name="Arthur Graus" userId="8eea4202-ed45-4e99-ae2f-24d5bb7f00de" providerId="ADAL" clId="{CCE352F0-1C39-4076-BD00-7BBD7EF7DC47}" dt="2019-03-29T15:01:28.638" v="1534" actId="20577"/>
          <ac:spMkLst>
            <pc:docMk/>
            <pc:sldMk cId="3629978306" sldId="288"/>
            <ac:spMk id="5" creationId="{C0BC087F-4B82-42B8-845F-FF65464AD86A}"/>
          </ac:spMkLst>
        </pc:spChg>
        <pc:picChg chg="add mod">
          <ac:chgData name="Arthur Graus" userId="8eea4202-ed45-4e99-ae2f-24d5bb7f00de" providerId="ADAL" clId="{CCE352F0-1C39-4076-BD00-7BBD7EF7DC47}" dt="2019-03-29T13:27:36.832" v="1448" actId="1076"/>
          <ac:picMkLst>
            <pc:docMk/>
            <pc:sldMk cId="3629978306" sldId="288"/>
            <ac:picMk id="1026" creationId="{947DF97F-5F48-4721-AB7E-88398C0250D2}"/>
          </ac:picMkLst>
        </pc:picChg>
      </pc:sldChg>
      <pc:sldChg chg="addSp delSp modSp add modAnim">
        <pc:chgData name="Arthur Graus" userId="8eea4202-ed45-4e99-ae2f-24d5bb7f00de" providerId="ADAL" clId="{CCE352F0-1C39-4076-BD00-7BBD7EF7DC47}" dt="2019-03-29T15:08:36.493" v="1623"/>
        <pc:sldMkLst>
          <pc:docMk/>
          <pc:sldMk cId="4075951354" sldId="289"/>
        </pc:sldMkLst>
        <pc:spChg chg="mod">
          <ac:chgData name="Arthur Graus" userId="8eea4202-ed45-4e99-ae2f-24d5bb7f00de" providerId="ADAL" clId="{CCE352F0-1C39-4076-BD00-7BBD7EF7DC47}" dt="2019-03-29T15:05:24.494" v="1605" actId="20577"/>
          <ac:spMkLst>
            <pc:docMk/>
            <pc:sldMk cId="4075951354" sldId="289"/>
            <ac:spMk id="2" creationId="{FD81FEA8-F427-4A19-8137-7838B0F7A49E}"/>
          </ac:spMkLst>
        </pc:spChg>
        <pc:spChg chg="del">
          <ac:chgData name="Arthur Graus" userId="8eea4202-ed45-4e99-ae2f-24d5bb7f00de" providerId="ADAL" clId="{CCE352F0-1C39-4076-BD00-7BBD7EF7DC47}" dt="2019-03-29T15:05:27.556" v="1606" actId="478"/>
          <ac:spMkLst>
            <pc:docMk/>
            <pc:sldMk cId="4075951354" sldId="289"/>
            <ac:spMk id="3" creationId="{1101F52B-1A3C-4281-8AD2-DAEA67DC9D15}"/>
          </ac:spMkLst>
        </pc:spChg>
        <pc:spChg chg="add mod">
          <ac:chgData name="Arthur Graus" userId="8eea4202-ed45-4e99-ae2f-24d5bb7f00de" providerId="ADAL" clId="{CCE352F0-1C39-4076-BD00-7BBD7EF7DC47}" dt="2019-03-29T15:06:58.429" v="1616" actId="14100"/>
          <ac:spMkLst>
            <pc:docMk/>
            <pc:sldMk cId="4075951354" sldId="289"/>
            <ac:spMk id="5" creationId="{574282E8-679B-4515-89C2-4B034878431A}"/>
          </ac:spMkLst>
        </pc:spChg>
        <pc:spChg chg="add mod">
          <ac:chgData name="Arthur Graus" userId="8eea4202-ed45-4e99-ae2f-24d5bb7f00de" providerId="ADAL" clId="{CCE352F0-1C39-4076-BD00-7BBD7EF7DC47}" dt="2019-03-29T15:08:16.023" v="1622" actId="14100"/>
          <ac:spMkLst>
            <pc:docMk/>
            <pc:sldMk cId="4075951354" sldId="289"/>
            <ac:spMk id="7" creationId="{E5BCA826-79FB-4E13-B0E4-32365605645F}"/>
          </ac:spMkLst>
        </pc:spChg>
        <pc:picChg chg="add mod">
          <ac:chgData name="Arthur Graus" userId="8eea4202-ed45-4e99-ae2f-24d5bb7f00de" providerId="ADAL" clId="{CCE352F0-1C39-4076-BD00-7BBD7EF7DC47}" dt="2019-03-29T15:06:11.150" v="1608" actId="1076"/>
          <ac:picMkLst>
            <pc:docMk/>
            <pc:sldMk cId="4075951354" sldId="289"/>
            <ac:picMk id="4" creationId="{75A5FDB6-73F7-4E25-9A22-932CF1855E7A}"/>
          </ac:picMkLst>
        </pc:picChg>
        <pc:picChg chg="add mod">
          <ac:chgData name="Arthur Graus" userId="8eea4202-ed45-4e99-ae2f-24d5bb7f00de" providerId="ADAL" clId="{CCE352F0-1C39-4076-BD00-7BBD7EF7DC47}" dt="2019-03-29T15:07:39.975" v="1618" actId="1076"/>
          <ac:picMkLst>
            <pc:docMk/>
            <pc:sldMk cId="4075951354" sldId="289"/>
            <ac:picMk id="6" creationId="{BAE40CEB-A949-4DE4-A5BD-676B6721F5C6}"/>
          </ac:picMkLst>
        </pc:picChg>
      </pc:sldChg>
      <pc:sldChg chg="addSp delSp modSp add delAnim">
        <pc:chgData name="Arthur Graus" userId="8eea4202-ed45-4e99-ae2f-24d5bb7f00de" providerId="ADAL" clId="{CCE352F0-1C39-4076-BD00-7BBD7EF7DC47}" dt="2019-03-29T15:20:45.794" v="1724" actId="6549"/>
        <pc:sldMkLst>
          <pc:docMk/>
          <pc:sldMk cId="2121402640" sldId="290"/>
        </pc:sldMkLst>
        <pc:spChg chg="mod">
          <ac:chgData name="Arthur Graus" userId="8eea4202-ed45-4e99-ae2f-24d5bb7f00de" providerId="ADAL" clId="{CCE352F0-1C39-4076-BD00-7BBD7EF7DC47}" dt="2019-03-29T15:20:45.794" v="1724" actId="6549"/>
          <ac:spMkLst>
            <pc:docMk/>
            <pc:sldMk cId="2121402640" sldId="290"/>
            <ac:spMk id="2" creationId="{FD81FEA8-F427-4A19-8137-7838B0F7A49E}"/>
          </ac:spMkLst>
        </pc:spChg>
        <pc:spChg chg="add del mod">
          <ac:chgData name="Arthur Graus" userId="8eea4202-ed45-4e99-ae2f-24d5bb7f00de" providerId="ADAL" clId="{CCE352F0-1C39-4076-BD00-7BBD7EF7DC47}" dt="2019-03-29T15:18:46.546" v="1669" actId="478"/>
          <ac:spMkLst>
            <pc:docMk/>
            <pc:sldMk cId="2121402640" sldId="290"/>
            <ac:spMk id="3" creationId="{6B80BFA8-F61C-4D87-A36E-1EBBD8EC6A82}"/>
          </ac:spMkLst>
        </pc:spChg>
        <pc:spChg chg="del">
          <ac:chgData name="Arthur Graus" userId="8eea4202-ed45-4e99-ae2f-24d5bb7f00de" providerId="ADAL" clId="{CCE352F0-1C39-4076-BD00-7BBD7EF7DC47}" dt="2019-03-29T15:19:17.570" v="1671" actId="478"/>
          <ac:spMkLst>
            <pc:docMk/>
            <pc:sldMk cId="2121402640" sldId="290"/>
            <ac:spMk id="5" creationId="{574282E8-679B-4515-89C2-4B034878431A}"/>
          </ac:spMkLst>
        </pc:spChg>
        <pc:spChg chg="del">
          <ac:chgData name="Arthur Graus" userId="8eea4202-ed45-4e99-ae2f-24d5bb7f00de" providerId="ADAL" clId="{CCE352F0-1C39-4076-BD00-7BBD7EF7DC47}" dt="2019-03-29T15:19:16.679" v="1670" actId="478"/>
          <ac:spMkLst>
            <pc:docMk/>
            <pc:sldMk cId="2121402640" sldId="290"/>
            <ac:spMk id="7" creationId="{E5BCA826-79FB-4E13-B0E4-32365605645F}"/>
          </ac:spMkLst>
        </pc:spChg>
        <pc:spChg chg="add mod">
          <ac:chgData name="Arthur Graus" userId="8eea4202-ed45-4e99-ae2f-24d5bb7f00de" providerId="ADAL" clId="{CCE352F0-1C39-4076-BD00-7BBD7EF7DC47}" dt="2019-03-29T15:18:41.648" v="1667" actId="1076"/>
          <ac:spMkLst>
            <pc:docMk/>
            <pc:sldMk cId="2121402640" sldId="290"/>
            <ac:spMk id="8" creationId="{D4C86F5A-EBBC-42AF-9EEF-71D2F03D6376}"/>
          </ac:spMkLst>
        </pc:spChg>
        <pc:picChg chg="del">
          <ac:chgData name="Arthur Graus" userId="8eea4202-ed45-4e99-ae2f-24d5bb7f00de" providerId="ADAL" clId="{CCE352F0-1C39-4076-BD00-7BBD7EF7DC47}" dt="2019-03-29T15:18:43.371" v="1668" actId="478"/>
          <ac:picMkLst>
            <pc:docMk/>
            <pc:sldMk cId="2121402640" sldId="290"/>
            <ac:picMk id="4" creationId="{75A5FDB6-73F7-4E25-9A22-932CF1855E7A}"/>
          </ac:picMkLst>
        </pc:picChg>
        <pc:picChg chg="del">
          <ac:chgData name="Arthur Graus" userId="8eea4202-ed45-4e99-ae2f-24d5bb7f00de" providerId="ADAL" clId="{CCE352F0-1C39-4076-BD00-7BBD7EF7DC47}" dt="2019-03-29T15:17:27.647" v="1643" actId="478"/>
          <ac:picMkLst>
            <pc:docMk/>
            <pc:sldMk cId="2121402640" sldId="290"/>
            <ac:picMk id="6" creationId="{BAE40CEB-A949-4DE4-A5BD-676B6721F5C6}"/>
          </ac:picMkLst>
        </pc:picChg>
        <pc:picChg chg="add mod">
          <ac:chgData name="Arthur Graus" userId="8eea4202-ed45-4e99-ae2f-24d5bb7f00de" providerId="ADAL" clId="{CCE352F0-1C39-4076-BD00-7BBD7EF7DC47}" dt="2019-03-29T15:20:04.217" v="1676" actId="1076"/>
          <ac:picMkLst>
            <pc:docMk/>
            <pc:sldMk cId="2121402640" sldId="290"/>
            <ac:picMk id="2050" creationId="{66089B9E-DF9E-468B-B37D-7CB3E57BACDE}"/>
          </ac:picMkLst>
        </pc:picChg>
      </pc:sldChg>
      <pc:sldChg chg="add del">
        <pc:chgData name="Arthur Graus" userId="8eea4202-ed45-4e99-ae2f-24d5bb7f00de" providerId="ADAL" clId="{CCE352F0-1C39-4076-BD00-7BBD7EF7DC47}" dt="2019-03-29T15:17:18.504" v="1641" actId="2696"/>
        <pc:sldMkLst>
          <pc:docMk/>
          <pc:sldMk cId="1211700809" sldId="291"/>
        </pc:sldMkLst>
      </pc:sldChg>
      <pc:sldMasterChg chg="modSldLayout">
        <pc:chgData name="Arthur Graus" userId="8eea4202-ed45-4e99-ae2f-24d5bb7f00de" providerId="ADAL" clId="{CCE352F0-1C39-4076-BD00-7BBD7EF7DC47}" dt="2019-03-25T08:15:09.739" v="696" actId="122"/>
        <pc:sldMasterMkLst>
          <pc:docMk/>
          <pc:sldMasterMk cId="3886296044" sldId="2147483684"/>
        </pc:sldMasterMkLst>
        <pc:sldLayoutChg chg="modSp">
          <pc:chgData name="Arthur Graus" userId="8eea4202-ed45-4e99-ae2f-24d5bb7f00de" providerId="ADAL" clId="{CCE352F0-1C39-4076-BD00-7BBD7EF7DC47}" dt="2019-03-25T08:15:09.739" v="696" actId="122"/>
          <pc:sldLayoutMkLst>
            <pc:docMk/>
            <pc:sldMasterMk cId="3886296044" sldId="2147483684"/>
            <pc:sldLayoutMk cId="415069864" sldId="2147483686"/>
          </pc:sldLayoutMkLst>
          <pc:spChg chg="mod">
            <ac:chgData name="Arthur Graus" userId="8eea4202-ed45-4e99-ae2f-24d5bb7f00de" providerId="ADAL" clId="{CCE352F0-1C39-4076-BD00-7BBD7EF7DC47}" dt="2019-03-25T08:15:09.739" v="696" actId="122"/>
            <ac:spMkLst>
              <pc:docMk/>
              <pc:sldMasterMk cId="3886296044" sldId="2147483684"/>
              <pc:sldLayoutMk cId="415069864" sldId="2147483686"/>
              <ac:spMk id="2" creationId="{00000000-0000-0000-0000-000000000000}"/>
            </ac:spMkLst>
          </pc:spChg>
        </pc:sldLayoutChg>
      </pc:sldMasterChg>
      <pc:sldMasterChg chg="modSldLayout">
        <pc:chgData name="Arthur Graus" userId="8eea4202-ed45-4e99-ae2f-24d5bb7f00de" providerId="ADAL" clId="{CCE352F0-1C39-4076-BD00-7BBD7EF7DC47}" dt="2019-03-24T08:37:00.567" v="59" actId="1036"/>
        <pc:sldMasterMkLst>
          <pc:docMk/>
          <pc:sldMasterMk cId="3203651743" sldId="2147483723"/>
        </pc:sldMasterMkLst>
        <pc:sldLayoutChg chg="modSp">
          <pc:chgData name="Arthur Graus" userId="8eea4202-ed45-4e99-ae2f-24d5bb7f00de" providerId="ADAL" clId="{CCE352F0-1C39-4076-BD00-7BBD7EF7DC47}" dt="2019-03-24T08:37:00.567" v="59" actId="1036"/>
          <pc:sldLayoutMkLst>
            <pc:docMk/>
            <pc:sldMasterMk cId="3203651743" sldId="2147483723"/>
            <pc:sldLayoutMk cId="4067586341" sldId="2147483724"/>
          </pc:sldLayoutMkLst>
          <pc:picChg chg="mod">
            <ac:chgData name="Arthur Graus" userId="8eea4202-ed45-4e99-ae2f-24d5bb7f00de" providerId="ADAL" clId="{CCE352F0-1C39-4076-BD00-7BBD7EF7DC47}" dt="2019-03-24T08:37:00.567" v="59" actId="1036"/>
            <ac:picMkLst>
              <pc:docMk/>
              <pc:sldMasterMk cId="3203651743" sldId="2147483723"/>
              <pc:sldLayoutMk cId="4067586341" sldId="2147483724"/>
              <ac:picMk id="3" creationId="{B7D2681D-11E8-4E16-AEA5-1A348E92D30C}"/>
            </ac:picMkLst>
          </pc:picChg>
        </pc:sldLayoutChg>
      </pc:sldMasterChg>
    </pc:docChg>
  </pc:docChgLst>
  <pc:docChgLst>
    <pc:chgData name="Arthur Graus" userId="8eea4202-ed45-4e99-ae2f-24d5bb7f00de" providerId="ADAL" clId="{D26EAEC6-25F8-467E-9D96-2BD585E77859}"/>
    <pc:docChg chg="undo custSel addSld delSld modSld">
      <pc:chgData name="Arthur Graus" userId="8eea4202-ed45-4e99-ae2f-24d5bb7f00de" providerId="ADAL" clId="{D26EAEC6-25F8-467E-9D96-2BD585E77859}" dt="2024-02-08T09:01:49.017" v="117" actId="14100"/>
      <pc:docMkLst>
        <pc:docMk/>
      </pc:docMkLst>
      <pc:sldChg chg="modSp mod">
        <pc:chgData name="Arthur Graus" userId="8eea4202-ed45-4e99-ae2f-24d5bb7f00de" providerId="ADAL" clId="{D26EAEC6-25F8-467E-9D96-2BD585E77859}" dt="2024-02-08T08:29:49.344" v="1" actId="1076"/>
        <pc:sldMkLst>
          <pc:docMk/>
          <pc:sldMk cId="2527892574" sldId="543"/>
        </pc:sldMkLst>
        <pc:spChg chg="mod">
          <ac:chgData name="Arthur Graus" userId="8eea4202-ed45-4e99-ae2f-24d5bb7f00de" providerId="ADAL" clId="{D26EAEC6-25F8-467E-9D96-2BD585E77859}" dt="2024-02-08T08:29:49.344" v="1" actId="1076"/>
          <ac:spMkLst>
            <pc:docMk/>
            <pc:sldMk cId="2527892574" sldId="543"/>
            <ac:spMk id="5" creationId="{0DD4B5BC-47D5-84DB-F70E-88813ABA396B}"/>
          </ac:spMkLst>
        </pc:spChg>
      </pc:sldChg>
      <pc:sldChg chg="modSp mod">
        <pc:chgData name="Arthur Graus" userId="8eea4202-ed45-4e99-ae2f-24d5bb7f00de" providerId="ADAL" clId="{D26EAEC6-25F8-467E-9D96-2BD585E77859}" dt="2024-02-08T08:51:57.309" v="112" actId="1076"/>
        <pc:sldMkLst>
          <pc:docMk/>
          <pc:sldMk cId="691799366" sldId="545"/>
        </pc:sldMkLst>
        <pc:spChg chg="mod">
          <ac:chgData name="Arthur Graus" userId="8eea4202-ed45-4e99-ae2f-24d5bb7f00de" providerId="ADAL" clId="{D26EAEC6-25F8-467E-9D96-2BD585E77859}" dt="2024-02-08T08:29:37.309" v="0" actId="6549"/>
          <ac:spMkLst>
            <pc:docMk/>
            <pc:sldMk cId="691799366" sldId="545"/>
            <ac:spMk id="2" creationId="{D532B7F1-6F9D-DED1-F826-EB1E502BB7C8}"/>
          </ac:spMkLst>
        </pc:spChg>
        <pc:spChg chg="mod">
          <ac:chgData name="Arthur Graus" userId="8eea4202-ed45-4e99-ae2f-24d5bb7f00de" providerId="ADAL" clId="{D26EAEC6-25F8-467E-9D96-2BD585E77859}" dt="2024-02-08T08:51:57.309" v="112" actId="1076"/>
          <ac:spMkLst>
            <pc:docMk/>
            <pc:sldMk cId="691799366" sldId="545"/>
            <ac:spMk id="3" creationId="{BE660C7E-7C85-5F51-D8E2-BE2C36CD14EF}"/>
          </ac:spMkLst>
        </pc:spChg>
      </pc:sldChg>
      <pc:sldChg chg="del">
        <pc:chgData name="Arthur Graus" userId="8eea4202-ed45-4e99-ae2f-24d5bb7f00de" providerId="ADAL" clId="{D26EAEC6-25F8-467E-9D96-2BD585E77859}" dt="2024-02-08T09:01:19.740" v="113" actId="47"/>
        <pc:sldMkLst>
          <pc:docMk/>
          <pc:sldMk cId="1916994162" sldId="564"/>
        </pc:sldMkLst>
      </pc:sldChg>
      <pc:sldChg chg="new del">
        <pc:chgData name="Arthur Graus" userId="8eea4202-ed45-4e99-ae2f-24d5bb7f00de" providerId="ADAL" clId="{D26EAEC6-25F8-467E-9D96-2BD585E77859}" dt="2024-02-08T08:32:11.067" v="40" actId="47"/>
        <pc:sldMkLst>
          <pc:docMk/>
          <pc:sldMk cId="19661693" sldId="576"/>
        </pc:sldMkLst>
      </pc:sldChg>
      <pc:sldChg chg="addSp delSp modSp add mod modClrScheme chgLayout">
        <pc:chgData name="Arthur Graus" userId="8eea4202-ed45-4e99-ae2f-24d5bb7f00de" providerId="ADAL" clId="{D26EAEC6-25F8-467E-9D96-2BD585E77859}" dt="2024-02-08T09:01:49.017" v="117" actId="14100"/>
        <pc:sldMkLst>
          <pc:docMk/>
          <pc:sldMk cId="1984054261" sldId="2076137892"/>
        </pc:sldMkLst>
        <pc:spChg chg="mod ord">
          <ac:chgData name="Arthur Graus" userId="8eea4202-ed45-4e99-ae2f-24d5bb7f00de" providerId="ADAL" clId="{D26EAEC6-25F8-467E-9D96-2BD585E77859}" dt="2024-02-08T08:49:34.465" v="86" actId="14100"/>
          <ac:spMkLst>
            <pc:docMk/>
            <pc:sldMk cId="1984054261" sldId="2076137892"/>
            <ac:spMk id="2" creationId="{9CE57DC7-83D0-3B11-060E-7EE0A990577F}"/>
          </ac:spMkLst>
        </pc:spChg>
        <pc:spChg chg="mod ord">
          <ac:chgData name="Arthur Graus" userId="8eea4202-ed45-4e99-ae2f-24d5bb7f00de" providerId="ADAL" clId="{D26EAEC6-25F8-467E-9D96-2BD585E77859}" dt="2024-02-08T08:49:38.643" v="87" actId="1076"/>
          <ac:spMkLst>
            <pc:docMk/>
            <pc:sldMk cId="1984054261" sldId="2076137892"/>
            <ac:spMk id="3" creationId="{079CD836-7E79-9EDE-6C22-ADC3878B0827}"/>
          </ac:spMkLst>
        </pc:spChg>
        <pc:picChg chg="del">
          <ac:chgData name="Arthur Graus" userId="8eea4202-ed45-4e99-ae2f-24d5bb7f00de" providerId="ADAL" clId="{D26EAEC6-25F8-467E-9D96-2BD585E77859}" dt="2024-02-08T09:01:41.736" v="114" actId="478"/>
          <ac:picMkLst>
            <pc:docMk/>
            <pc:sldMk cId="1984054261" sldId="2076137892"/>
            <ac:picMk id="6" creationId="{807D8E48-F84F-47D3-2712-9875D3162B40}"/>
          </ac:picMkLst>
        </pc:picChg>
        <pc:picChg chg="mod">
          <ac:chgData name="Arthur Graus" userId="8eea4202-ed45-4e99-ae2f-24d5bb7f00de" providerId="ADAL" clId="{D26EAEC6-25F8-467E-9D96-2BD585E77859}" dt="2024-02-08T08:49:45.949" v="109" actId="1036"/>
          <ac:picMkLst>
            <pc:docMk/>
            <pc:sldMk cId="1984054261" sldId="2076137892"/>
            <ac:picMk id="7" creationId="{5D37AB39-CB45-29FE-E3EC-11D0C28EC78E}"/>
          </ac:picMkLst>
        </pc:picChg>
        <pc:picChg chg="add mod">
          <ac:chgData name="Arthur Graus" userId="8eea4202-ed45-4e99-ae2f-24d5bb7f00de" providerId="ADAL" clId="{D26EAEC6-25F8-467E-9D96-2BD585E77859}" dt="2024-02-08T09:01:49.017" v="117" actId="14100"/>
          <ac:picMkLst>
            <pc:docMk/>
            <pc:sldMk cId="1984054261" sldId="2076137892"/>
            <ac:picMk id="8" creationId="{DD270542-6026-672F-87DD-9673C08F180F}"/>
          </ac:picMkLst>
        </pc:picChg>
        <pc:picChg chg="mod">
          <ac:chgData name="Arthur Graus" userId="8eea4202-ed45-4e99-ae2f-24d5bb7f00de" providerId="ADAL" clId="{D26EAEC6-25F8-467E-9D96-2BD585E77859}" dt="2024-02-08T08:49:45.949" v="109" actId="1036"/>
          <ac:picMkLst>
            <pc:docMk/>
            <pc:sldMk cId="1984054261" sldId="2076137892"/>
            <ac:picMk id="12" creationId="{54008EC3-2473-6B18-5D0C-62553C2C4C7B}"/>
          </ac:picMkLst>
        </pc:picChg>
        <pc:picChg chg="mod">
          <ac:chgData name="Arthur Graus" userId="8eea4202-ed45-4e99-ae2f-24d5bb7f00de" providerId="ADAL" clId="{D26EAEC6-25F8-467E-9D96-2BD585E77859}" dt="2024-02-08T08:49:45.949" v="109" actId="1036"/>
          <ac:picMkLst>
            <pc:docMk/>
            <pc:sldMk cId="1984054261" sldId="2076137892"/>
            <ac:picMk id="1026" creationId="{37C3DB02-E4CE-0357-D131-860FC4763411}"/>
          </ac:picMkLst>
        </pc:picChg>
      </pc:sldChg>
      <pc:sldChg chg="modSp add mod modClrScheme chgLayout">
        <pc:chgData name="Arthur Graus" userId="8eea4202-ed45-4e99-ae2f-24d5bb7f00de" providerId="ADAL" clId="{D26EAEC6-25F8-467E-9D96-2BD585E77859}" dt="2024-02-08T08:32:30.578" v="81" actId="1038"/>
        <pc:sldMkLst>
          <pc:docMk/>
          <pc:sldMk cId="3587301777" sldId="2076137894"/>
        </pc:sldMkLst>
        <pc:spChg chg="mod ord">
          <ac:chgData name="Arthur Graus" userId="8eea4202-ed45-4e99-ae2f-24d5bb7f00de" providerId="ADAL" clId="{D26EAEC6-25F8-467E-9D96-2BD585E77859}" dt="2024-02-08T08:31:59.428" v="22" actId="14100"/>
          <ac:spMkLst>
            <pc:docMk/>
            <pc:sldMk cId="3587301777" sldId="2076137894"/>
            <ac:spMk id="2" creationId="{9CE57DC7-83D0-3B11-060E-7EE0A990577F}"/>
          </ac:spMkLst>
        </pc:spChg>
        <pc:spChg chg="mod ord">
          <ac:chgData name="Arthur Graus" userId="8eea4202-ed45-4e99-ae2f-24d5bb7f00de" providerId="ADAL" clId="{D26EAEC6-25F8-467E-9D96-2BD585E77859}" dt="2024-02-08T08:32:30.578" v="81" actId="1038"/>
          <ac:spMkLst>
            <pc:docMk/>
            <pc:sldMk cId="3587301777" sldId="2076137894"/>
            <ac:spMk id="3" creationId="{079CD836-7E79-9EDE-6C22-ADC3878B0827}"/>
          </ac:spMkLst>
        </pc:spChg>
        <pc:picChg chg="mod">
          <ac:chgData name="Arthur Graus" userId="8eea4202-ed45-4e99-ae2f-24d5bb7f00de" providerId="ADAL" clId="{D26EAEC6-25F8-467E-9D96-2BD585E77859}" dt="2024-02-08T08:32:05.565" v="39" actId="1037"/>
          <ac:picMkLst>
            <pc:docMk/>
            <pc:sldMk cId="3587301777" sldId="2076137894"/>
            <ac:picMk id="6" creationId="{D378FF28-2E8F-FC1C-91E2-50C445DEC006}"/>
          </ac:picMkLst>
        </pc:picChg>
        <pc:picChg chg="mod">
          <ac:chgData name="Arthur Graus" userId="8eea4202-ed45-4e99-ae2f-24d5bb7f00de" providerId="ADAL" clId="{D26EAEC6-25F8-467E-9D96-2BD585E77859}" dt="2024-02-08T08:32:05.565" v="39" actId="1037"/>
          <ac:picMkLst>
            <pc:docMk/>
            <pc:sldMk cId="3587301777" sldId="2076137894"/>
            <ac:picMk id="7" creationId="{5D37AB39-CB45-29FE-E3EC-11D0C28EC78E}"/>
          </ac:picMkLst>
        </pc:picChg>
        <pc:picChg chg="mod">
          <ac:chgData name="Arthur Graus" userId="8eea4202-ed45-4e99-ae2f-24d5bb7f00de" providerId="ADAL" clId="{D26EAEC6-25F8-467E-9D96-2BD585E77859}" dt="2024-02-08T08:32:05.565" v="39" actId="1037"/>
          <ac:picMkLst>
            <pc:docMk/>
            <pc:sldMk cId="3587301777" sldId="2076137894"/>
            <ac:picMk id="9" creationId="{F4B6F093-3C7C-BB7D-32F5-6180B5664D45}"/>
          </ac:picMkLst>
        </pc:picChg>
        <pc:picChg chg="mod">
          <ac:chgData name="Arthur Graus" userId="8eea4202-ed45-4e99-ae2f-24d5bb7f00de" providerId="ADAL" clId="{D26EAEC6-25F8-467E-9D96-2BD585E77859}" dt="2024-02-08T08:32:20.543" v="41" actId="1076"/>
          <ac:picMkLst>
            <pc:docMk/>
            <pc:sldMk cId="3587301777" sldId="2076137894"/>
            <ac:picMk id="13" creationId="{5D627B29-671F-ABBB-D9F2-9906CFAC04AE}"/>
          </ac:picMkLst>
        </pc:picChg>
        <pc:picChg chg="mod">
          <ac:chgData name="Arthur Graus" userId="8eea4202-ed45-4e99-ae2f-24d5bb7f00de" providerId="ADAL" clId="{D26EAEC6-25F8-467E-9D96-2BD585E77859}" dt="2024-02-08T08:32:05.565" v="39" actId="1037"/>
          <ac:picMkLst>
            <pc:docMk/>
            <pc:sldMk cId="3587301777" sldId="2076137894"/>
            <ac:picMk id="1026" creationId="{37C3DB02-E4CE-0357-D131-860FC4763411}"/>
          </ac:picMkLst>
        </pc:picChg>
      </pc:sldChg>
    </pc:docChg>
  </pc:docChgLst>
  <pc:docChgLst>
    <pc:chgData name="Arthur Graus" userId="8eea4202-ed45-4e99-ae2f-24d5bb7f00de" providerId="ADAL" clId="{29008578-419A-4A1C-BEB2-2A716C713874}"/>
    <pc:docChg chg="undo custSel addSld delSld modSld">
      <pc:chgData name="Arthur Graus" userId="8eea4202-ed45-4e99-ae2f-24d5bb7f00de" providerId="ADAL" clId="{29008578-419A-4A1C-BEB2-2A716C713874}" dt="2020-09-03T10:09:24.195" v="242" actId="1036"/>
      <pc:docMkLst>
        <pc:docMk/>
      </pc:docMkLst>
      <pc:sldChg chg="del mod modTransition modShow">
        <pc:chgData name="Arthur Graus" userId="8eea4202-ed45-4e99-ae2f-24d5bb7f00de" providerId="ADAL" clId="{29008578-419A-4A1C-BEB2-2A716C713874}" dt="2020-08-28T09:54:58.103" v="177" actId="47"/>
        <pc:sldMkLst>
          <pc:docMk/>
          <pc:sldMk cId="2261025992" sldId="267"/>
        </pc:sldMkLst>
      </pc:sldChg>
      <pc:sldChg chg="modSp mod">
        <pc:chgData name="Arthur Graus" userId="8eea4202-ed45-4e99-ae2f-24d5bb7f00de" providerId="ADAL" clId="{29008578-419A-4A1C-BEB2-2A716C713874}" dt="2020-08-31T11:02:32.975" v="232" actId="6549"/>
        <pc:sldMkLst>
          <pc:docMk/>
          <pc:sldMk cId="3019147979" sldId="269"/>
        </pc:sldMkLst>
        <pc:spChg chg="mod">
          <ac:chgData name="Arthur Graus" userId="8eea4202-ed45-4e99-ae2f-24d5bb7f00de" providerId="ADAL" clId="{29008578-419A-4A1C-BEB2-2A716C713874}" dt="2020-08-31T11:02:32.975" v="232" actId="6549"/>
          <ac:spMkLst>
            <pc:docMk/>
            <pc:sldMk cId="3019147979" sldId="269"/>
            <ac:spMk id="3" creationId="{6CB18B97-1682-4C3A-8452-DC019D1CF4B4}"/>
          </ac:spMkLst>
        </pc:spChg>
      </pc:sldChg>
      <pc:sldChg chg="addSp delSp modSp mod">
        <pc:chgData name="Arthur Graus" userId="8eea4202-ed45-4e99-ae2f-24d5bb7f00de" providerId="ADAL" clId="{29008578-419A-4A1C-BEB2-2A716C713874}" dt="2020-08-31T11:31:53.365" v="240" actId="478"/>
        <pc:sldMkLst>
          <pc:docMk/>
          <pc:sldMk cId="2936733861" sldId="270"/>
        </pc:sldMkLst>
        <pc:spChg chg="add del mod">
          <ac:chgData name="Arthur Graus" userId="8eea4202-ed45-4e99-ae2f-24d5bb7f00de" providerId="ADAL" clId="{29008578-419A-4A1C-BEB2-2A716C713874}" dt="2020-08-31T11:31:53.365" v="240" actId="478"/>
          <ac:spMkLst>
            <pc:docMk/>
            <pc:sldMk cId="2936733861" sldId="270"/>
            <ac:spMk id="8" creationId="{1645B267-2905-4D11-8F03-F178E81EF1EE}"/>
          </ac:spMkLst>
        </pc:spChg>
      </pc:sldChg>
      <pc:sldChg chg="addSp delSp modSp add del mod">
        <pc:chgData name="Arthur Graus" userId="8eea4202-ed45-4e99-ae2f-24d5bb7f00de" providerId="ADAL" clId="{29008578-419A-4A1C-BEB2-2A716C713874}" dt="2020-09-03T10:09:24.195" v="242" actId="1036"/>
        <pc:sldMkLst>
          <pc:docMk/>
          <pc:sldMk cId="1554603286" sldId="278"/>
        </pc:sldMkLst>
        <pc:spChg chg="del mod">
          <ac:chgData name="Arthur Graus" userId="8eea4202-ed45-4e99-ae2f-24d5bb7f00de" providerId="ADAL" clId="{29008578-419A-4A1C-BEB2-2A716C713874}" dt="2020-08-21T12:53:29.989" v="47" actId="478"/>
          <ac:spMkLst>
            <pc:docMk/>
            <pc:sldMk cId="1554603286" sldId="278"/>
            <ac:spMk id="3" creationId="{17C914CA-276F-4D99-9C2F-C7E1FA1F955B}"/>
          </ac:spMkLst>
        </pc:spChg>
        <pc:spChg chg="mod">
          <ac:chgData name="Arthur Graus" userId="8eea4202-ed45-4e99-ae2f-24d5bb7f00de" providerId="ADAL" clId="{29008578-419A-4A1C-BEB2-2A716C713874}" dt="2020-08-21T12:58:01.101" v="139" actId="1036"/>
          <ac:spMkLst>
            <pc:docMk/>
            <pc:sldMk cId="1554603286" sldId="278"/>
            <ac:spMk id="6" creationId="{4A819886-9A27-4D7A-ABF7-B93E46933DF7}"/>
          </ac:spMkLst>
        </pc:spChg>
        <pc:spChg chg="mod">
          <ac:chgData name="Arthur Graus" userId="8eea4202-ed45-4e99-ae2f-24d5bb7f00de" providerId="ADAL" clId="{29008578-419A-4A1C-BEB2-2A716C713874}" dt="2020-08-21T12:58:01.101" v="139" actId="1036"/>
          <ac:spMkLst>
            <pc:docMk/>
            <pc:sldMk cId="1554603286" sldId="278"/>
            <ac:spMk id="7" creationId="{889F1838-AB9D-4F30-91AE-4198ABBE4C82}"/>
          </ac:spMkLst>
        </pc:spChg>
        <pc:spChg chg="mod">
          <ac:chgData name="Arthur Graus" userId="8eea4202-ed45-4e99-ae2f-24d5bb7f00de" providerId="ADAL" clId="{29008578-419A-4A1C-BEB2-2A716C713874}" dt="2020-08-21T12:57:42.537" v="107" actId="1036"/>
          <ac:spMkLst>
            <pc:docMk/>
            <pc:sldMk cId="1554603286" sldId="278"/>
            <ac:spMk id="8" creationId="{72E9D4B7-4193-46FA-A86C-DCF22E2A4A56}"/>
          </ac:spMkLst>
        </pc:spChg>
        <pc:spChg chg="add mod">
          <ac:chgData name="Arthur Graus" userId="8eea4202-ed45-4e99-ae2f-24d5bb7f00de" providerId="ADAL" clId="{29008578-419A-4A1C-BEB2-2A716C713874}" dt="2020-08-31T11:31:44.179" v="237" actId="1037"/>
          <ac:spMkLst>
            <pc:docMk/>
            <pc:sldMk cId="1554603286" sldId="278"/>
            <ac:spMk id="10" creationId="{96A3A24F-8E3F-452A-9A2B-4121F0E9F154}"/>
          </ac:spMkLst>
        </pc:spChg>
        <pc:picChg chg="add del mod">
          <ac:chgData name="Arthur Graus" userId="8eea4202-ed45-4e99-ae2f-24d5bb7f00de" providerId="ADAL" clId="{29008578-419A-4A1C-BEB2-2A716C713874}" dt="2020-08-28T09:35:05.532" v="175" actId="478"/>
          <ac:picMkLst>
            <pc:docMk/>
            <pc:sldMk cId="1554603286" sldId="278"/>
            <ac:picMk id="2" creationId="{542C9A56-3320-4FF6-B885-6EDDD8DAC01B}"/>
          </ac:picMkLst>
        </pc:picChg>
        <pc:picChg chg="add del ord">
          <ac:chgData name="Arthur Graus" userId="8eea4202-ed45-4e99-ae2f-24d5bb7f00de" providerId="ADAL" clId="{29008578-419A-4A1C-BEB2-2A716C713874}" dt="2020-08-21T12:47:47.678" v="18" actId="22"/>
          <ac:picMkLst>
            <pc:docMk/>
            <pc:sldMk cId="1554603286" sldId="278"/>
            <ac:picMk id="3" creationId="{A41FFC63-C59B-4CFC-B724-C6B13AF1FC85}"/>
          </ac:picMkLst>
        </pc:picChg>
        <pc:picChg chg="add del mod modCrop">
          <ac:chgData name="Arthur Graus" userId="8eea4202-ed45-4e99-ae2f-24d5bb7f00de" providerId="ADAL" clId="{29008578-419A-4A1C-BEB2-2A716C713874}" dt="2020-08-21T12:50:36.771" v="32" actId="478"/>
          <ac:picMkLst>
            <pc:docMk/>
            <pc:sldMk cId="1554603286" sldId="278"/>
            <ac:picMk id="4" creationId="{0B834C41-76C4-4111-A8BB-389AA87DE938}"/>
          </ac:picMkLst>
        </pc:picChg>
        <pc:picChg chg="add mod">
          <ac:chgData name="Arthur Graus" userId="8eea4202-ed45-4e99-ae2f-24d5bb7f00de" providerId="ADAL" clId="{29008578-419A-4A1C-BEB2-2A716C713874}" dt="2020-08-21T13:00:53.433" v="159" actId="1076"/>
          <ac:picMkLst>
            <pc:docMk/>
            <pc:sldMk cId="1554603286" sldId="278"/>
            <ac:picMk id="5" creationId="{22592F31-E2FB-49C9-AB3A-6A9582C22843}"/>
          </ac:picMkLst>
        </pc:picChg>
        <pc:picChg chg="add mod ord modCrop">
          <ac:chgData name="Arthur Graus" userId="8eea4202-ed45-4e99-ae2f-24d5bb7f00de" providerId="ADAL" clId="{29008578-419A-4A1C-BEB2-2A716C713874}" dt="2020-08-21T13:00:42.075" v="158" actId="14100"/>
          <ac:picMkLst>
            <pc:docMk/>
            <pc:sldMk cId="1554603286" sldId="278"/>
            <ac:picMk id="9" creationId="{C703F7C9-FE91-472A-B4CC-3B131F6A9C31}"/>
          </ac:picMkLst>
        </pc:picChg>
        <pc:picChg chg="del mod">
          <ac:chgData name="Arthur Graus" userId="8eea4202-ed45-4e99-ae2f-24d5bb7f00de" providerId="ADAL" clId="{29008578-419A-4A1C-BEB2-2A716C713874}" dt="2020-08-21T13:00:56.484" v="160" actId="478"/>
          <ac:picMkLst>
            <pc:docMk/>
            <pc:sldMk cId="1554603286" sldId="278"/>
            <ac:picMk id="10" creationId="{177C0C5B-9B11-4061-8188-30D1CF4B3FB1}"/>
          </ac:picMkLst>
        </pc:picChg>
        <pc:picChg chg="add del mod modCrop">
          <ac:chgData name="Arthur Graus" userId="8eea4202-ed45-4e99-ae2f-24d5bb7f00de" providerId="ADAL" clId="{29008578-419A-4A1C-BEB2-2A716C713874}" dt="2020-08-21T13:00:28.951" v="155" actId="478"/>
          <ac:picMkLst>
            <pc:docMk/>
            <pc:sldMk cId="1554603286" sldId="278"/>
            <ac:picMk id="12" creationId="{6CCB1E04-21C2-4281-875E-3807B7D62E2B}"/>
          </ac:picMkLst>
        </pc:picChg>
        <pc:picChg chg="add mod">
          <ac:chgData name="Arthur Graus" userId="8eea4202-ed45-4e99-ae2f-24d5bb7f00de" providerId="ADAL" clId="{29008578-419A-4A1C-BEB2-2A716C713874}" dt="2020-09-03T10:09:24.195" v="242" actId="1036"/>
          <ac:picMkLst>
            <pc:docMk/>
            <pc:sldMk cId="1554603286" sldId="278"/>
            <ac:picMk id="13" creationId="{EEED6F2D-F4A0-4A58-B9E6-F51ACFCE634D}"/>
          </ac:picMkLst>
        </pc:picChg>
      </pc:sldChg>
      <pc:sldChg chg="addSp">
        <pc:chgData name="Arthur Graus" userId="8eea4202-ed45-4e99-ae2f-24d5bb7f00de" providerId="ADAL" clId="{29008578-419A-4A1C-BEB2-2A716C713874}" dt="2020-08-21T12:53:27.166" v="44"/>
        <pc:sldMkLst>
          <pc:docMk/>
          <pc:sldMk cId="2939857246" sldId="278"/>
        </pc:sldMkLst>
        <pc:spChg chg="add">
          <ac:chgData name="Arthur Graus" userId="8eea4202-ed45-4e99-ae2f-24d5bb7f00de" providerId="ADAL" clId="{29008578-419A-4A1C-BEB2-2A716C713874}" dt="2020-08-21T12:53:27.166" v="44"/>
          <ac:spMkLst>
            <pc:docMk/>
            <pc:sldMk cId="2939857246" sldId="278"/>
            <ac:spMk id="3" creationId="{17C914CA-276F-4D99-9C2F-C7E1FA1F955B}"/>
          </ac:spMkLst>
        </pc:spChg>
      </pc:sldChg>
      <pc:sldChg chg="del modTransition">
        <pc:chgData name="Arthur Graus" userId="8eea4202-ed45-4e99-ae2f-24d5bb7f00de" providerId="ADAL" clId="{29008578-419A-4A1C-BEB2-2A716C713874}" dt="2020-08-28T09:55:41.454" v="178" actId="47"/>
        <pc:sldMkLst>
          <pc:docMk/>
          <pc:sldMk cId="3874680740" sldId="279"/>
        </pc:sldMkLst>
      </pc:sldChg>
      <pc:sldChg chg="del mod modTransition modShow">
        <pc:chgData name="Arthur Graus" userId="8eea4202-ed45-4e99-ae2f-24d5bb7f00de" providerId="ADAL" clId="{29008578-419A-4A1C-BEB2-2A716C713874}" dt="2020-08-28T09:54:58.103" v="177" actId="47"/>
        <pc:sldMkLst>
          <pc:docMk/>
          <pc:sldMk cId="3228733223" sldId="282"/>
        </pc:sldMkLst>
      </pc:sldChg>
      <pc:sldChg chg="del">
        <pc:chgData name="Arthur Graus" userId="8eea4202-ed45-4e99-ae2f-24d5bb7f00de" providerId="ADAL" clId="{29008578-419A-4A1C-BEB2-2A716C713874}" dt="2020-08-21T12:45:21.946" v="3" actId="47"/>
        <pc:sldMkLst>
          <pc:docMk/>
          <pc:sldMk cId="2581353008" sldId="284"/>
        </pc:sldMkLst>
      </pc:sldChg>
      <pc:sldChg chg="modAnim">
        <pc:chgData name="Arthur Graus" userId="8eea4202-ed45-4e99-ae2f-24d5bb7f00de" providerId="ADAL" clId="{29008578-419A-4A1C-BEB2-2A716C713874}" dt="2020-08-21T12:44:13.578" v="0"/>
        <pc:sldMkLst>
          <pc:docMk/>
          <pc:sldMk cId="2011180041" sldId="285"/>
        </pc:sldMkLst>
      </pc:sldChg>
      <pc:sldChg chg="delSp mod delAnim">
        <pc:chgData name="Arthur Graus" userId="8eea4202-ed45-4e99-ae2f-24d5bb7f00de" providerId="ADAL" clId="{29008578-419A-4A1C-BEB2-2A716C713874}" dt="2020-08-28T14:25:13.262" v="179" actId="478"/>
        <pc:sldMkLst>
          <pc:docMk/>
          <pc:sldMk cId="4075951354" sldId="289"/>
        </pc:sldMkLst>
        <pc:spChg chg="del">
          <ac:chgData name="Arthur Graus" userId="8eea4202-ed45-4e99-ae2f-24d5bb7f00de" providerId="ADAL" clId="{29008578-419A-4A1C-BEB2-2A716C713874}" dt="2020-08-28T14:25:13.262" v="179" actId="478"/>
          <ac:spMkLst>
            <pc:docMk/>
            <pc:sldMk cId="4075951354" sldId="289"/>
            <ac:spMk id="7" creationId="{E5BCA826-79FB-4E13-B0E4-32365605645F}"/>
          </ac:spMkLst>
        </pc:spChg>
      </pc:sldChg>
      <pc:sldChg chg="modSp add mod">
        <pc:chgData name="Arthur Graus" userId="8eea4202-ed45-4e99-ae2f-24d5bb7f00de" providerId="ADAL" clId="{29008578-419A-4A1C-BEB2-2A716C713874}" dt="2020-08-21T12:45:26.562" v="7" actId="20577"/>
        <pc:sldMkLst>
          <pc:docMk/>
          <pc:sldMk cId="1718640468" sldId="312"/>
        </pc:sldMkLst>
        <pc:spChg chg="mod">
          <ac:chgData name="Arthur Graus" userId="8eea4202-ed45-4e99-ae2f-24d5bb7f00de" providerId="ADAL" clId="{29008578-419A-4A1C-BEB2-2A716C713874}" dt="2020-08-21T12:45:26.562" v="7" actId="20577"/>
          <ac:spMkLst>
            <pc:docMk/>
            <pc:sldMk cId="1718640468" sldId="312"/>
            <ac:spMk id="4" creationId="{02BC5EBB-6DA3-4551-8178-4C166018F840}"/>
          </ac:spMkLst>
        </pc:spChg>
      </pc:sldChg>
      <pc:sldChg chg="addSp delSp modSp new mod modClrScheme chgLayout">
        <pc:chgData name="Arthur Graus" userId="8eea4202-ed45-4e99-ae2f-24d5bb7f00de" providerId="ADAL" clId="{29008578-419A-4A1C-BEB2-2A716C713874}" dt="2020-08-31T11:00:27.527" v="219" actId="1076"/>
        <pc:sldMkLst>
          <pc:docMk/>
          <pc:sldMk cId="128379083" sldId="313"/>
        </pc:sldMkLst>
        <pc:spChg chg="del">
          <ac:chgData name="Arthur Graus" userId="8eea4202-ed45-4e99-ae2f-24d5bb7f00de" providerId="ADAL" clId="{29008578-419A-4A1C-BEB2-2A716C713874}" dt="2020-08-28T17:34:08.960" v="181" actId="700"/>
          <ac:spMkLst>
            <pc:docMk/>
            <pc:sldMk cId="128379083" sldId="313"/>
            <ac:spMk id="2" creationId="{ABBA0804-29D7-45C1-8158-93E0F3BFBE38}"/>
          </ac:spMkLst>
        </pc:spChg>
        <pc:spChg chg="del">
          <ac:chgData name="Arthur Graus" userId="8eea4202-ed45-4e99-ae2f-24d5bb7f00de" providerId="ADAL" clId="{29008578-419A-4A1C-BEB2-2A716C713874}" dt="2020-08-28T17:34:08.960" v="181" actId="700"/>
          <ac:spMkLst>
            <pc:docMk/>
            <pc:sldMk cId="128379083" sldId="313"/>
            <ac:spMk id="3" creationId="{450A5E9C-CAFE-4787-A9F8-ED6E4C6BA2D3}"/>
          </ac:spMkLst>
        </pc:spChg>
        <pc:spChg chg="add mod">
          <ac:chgData name="Arthur Graus" userId="8eea4202-ed45-4e99-ae2f-24d5bb7f00de" providerId="ADAL" clId="{29008578-419A-4A1C-BEB2-2A716C713874}" dt="2020-08-31T11:00:27.527" v="219" actId="1076"/>
          <ac:spMkLst>
            <pc:docMk/>
            <pc:sldMk cId="128379083" sldId="313"/>
            <ac:spMk id="4" creationId="{9975A5CA-8887-4C96-A392-422EBC6F33EB}"/>
          </ac:spMkLst>
        </pc:spChg>
        <pc:spChg chg="add del mod">
          <ac:chgData name="Arthur Graus" userId="8eea4202-ed45-4e99-ae2f-24d5bb7f00de" providerId="ADAL" clId="{29008578-419A-4A1C-BEB2-2A716C713874}" dt="2020-08-28T17:35:04.512" v="185" actId="478"/>
          <ac:spMkLst>
            <pc:docMk/>
            <pc:sldMk cId="128379083" sldId="313"/>
            <ac:spMk id="7" creationId="{75A9B23D-F7AE-459C-9274-808106525CC4}"/>
          </ac:spMkLst>
        </pc:spChg>
        <pc:spChg chg="add del mod">
          <ac:chgData name="Arthur Graus" userId="8eea4202-ed45-4e99-ae2f-24d5bb7f00de" providerId="ADAL" clId="{29008578-419A-4A1C-BEB2-2A716C713874}" dt="2020-08-28T17:36:35.548" v="190" actId="478"/>
          <ac:spMkLst>
            <pc:docMk/>
            <pc:sldMk cId="128379083" sldId="313"/>
            <ac:spMk id="8" creationId="{C342EE85-CC30-4795-8CB1-BFC4D6ED7F3B}"/>
          </ac:spMkLst>
        </pc:spChg>
        <pc:picChg chg="add mod modCrop">
          <ac:chgData name="Arthur Graus" userId="8eea4202-ed45-4e99-ae2f-24d5bb7f00de" providerId="ADAL" clId="{29008578-419A-4A1C-BEB2-2A716C713874}" dt="2020-08-31T11:00:20.981" v="218" actId="1076"/>
          <ac:picMkLst>
            <pc:docMk/>
            <pc:sldMk cId="128379083" sldId="313"/>
            <ac:picMk id="3" creationId="{1D4DBC00-7187-4532-B086-260C73575EC7}"/>
          </ac:picMkLst>
        </pc:picChg>
        <pc:picChg chg="add mod">
          <ac:chgData name="Arthur Graus" userId="8eea4202-ed45-4e99-ae2f-24d5bb7f00de" providerId="ADAL" clId="{29008578-419A-4A1C-BEB2-2A716C713874}" dt="2020-08-31T10:59:32.607" v="211" actId="1076"/>
          <ac:picMkLst>
            <pc:docMk/>
            <pc:sldMk cId="128379083" sldId="313"/>
            <ac:picMk id="5" creationId="{33ACD127-1E15-475E-BECE-EA2881867B92}"/>
          </ac:picMkLst>
        </pc:picChg>
        <pc:picChg chg="add del mod">
          <ac:chgData name="Arthur Graus" userId="8eea4202-ed45-4e99-ae2f-24d5bb7f00de" providerId="ADAL" clId="{29008578-419A-4A1C-BEB2-2A716C713874}" dt="2020-08-28T17:36:37.019" v="191" actId="478"/>
          <ac:picMkLst>
            <pc:docMk/>
            <pc:sldMk cId="128379083" sldId="313"/>
            <ac:picMk id="10" creationId="{74360617-D644-40D1-A711-30318180F7F2}"/>
          </ac:picMkLst>
        </pc:picChg>
      </pc:sldChg>
      <pc:sldChg chg="new del">
        <pc:chgData name="Arthur Graus" userId="8eea4202-ed45-4e99-ae2f-24d5bb7f00de" providerId="ADAL" clId="{29008578-419A-4A1C-BEB2-2A716C713874}" dt="2020-08-21T12:50:27.562" v="30" actId="47"/>
        <pc:sldMkLst>
          <pc:docMk/>
          <pc:sldMk cId="499397370" sldId="313"/>
        </pc:sldMkLst>
      </pc:sldChg>
      <pc:sldChg chg="add del">
        <pc:chgData name="Arthur Graus" userId="8eea4202-ed45-4e99-ae2f-24d5bb7f00de" providerId="ADAL" clId="{29008578-419A-4A1C-BEB2-2A716C713874}" dt="2020-08-21T13:01:14.184" v="161" actId="47"/>
        <pc:sldMkLst>
          <pc:docMk/>
          <pc:sldMk cId="2600458285" sldId="313"/>
        </pc:sldMkLst>
      </pc:sldChg>
      <pc:sldMasterChg chg="delSldLayout">
        <pc:chgData name="Arthur Graus" userId="8eea4202-ed45-4e99-ae2f-24d5bb7f00de" providerId="ADAL" clId="{29008578-419A-4A1C-BEB2-2A716C713874}" dt="2020-08-21T13:01:14.184" v="161" actId="47"/>
        <pc:sldMasterMkLst>
          <pc:docMk/>
          <pc:sldMasterMk cId="3886296044" sldId="2147483684"/>
        </pc:sldMasterMkLst>
        <pc:sldLayoutChg chg="del">
          <pc:chgData name="Arthur Graus" userId="8eea4202-ed45-4e99-ae2f-24d5bb7f00de" providerId="ADAL" clId="{29008578-419A-4A1C-BEB2-2A716C713874}" dt="2020-08-21T12:48:14.715" v="19" actId="47"/>
          <pc:sldLayoutMkLst>
            <pc:docMk/>
            <pc:sldMasterMk cId="3886296044" sldId="2147483684"/>
            <pc:sldLayoutMk cId="1747316452" sldId="2147483734"/>
          </pc:sldLayoutMkLst>
        </pc:sldLayoutChg>
        <pc:sldLayoutChg chg="del">
          <pc:chgData name="Arthur Graus" userId="8eea4202-ed45-4e99-ae2f-24d5bb7f00de" providerId="ADAL" clId="{29008578-419A-4A1C-BEB2-2A716C713874}" dt="2020-08-21T13:01:14.184" v="161" actId="47"/>
          <pc:sldLayoutMkLst>
            <pc:docMk/>
            <pc:sldMasterMk cId="3886296044" sldId="2147483684"/>
            <pc:sldLayoutMk cId="3705235474" sldId="2147483734"/>
          </pc:sldLayoutMkLst>
        </pc:sldLayoutChg>
      </pc:sldMasterChg>
    </pc:docChg>
  </pc:docChgLst>
  <pc:docChgLst>
    <pc:chgData name="Arthur Graus" userId="8eea4202-ed45-4e99-ae2f-24d5bb7f00de" providerId="ADAL" clId="{CF372115-E286-4956-BB1E-9AAD4245B9B0}"/>
    <pc:docChg chg="custSel delSld modSld delMainMaster modMainMaster">
      <pc:chgData name="Arthur Graus" userId="8eea4202-ed45-4e99-ae2f-24d5bb7f00de" providerId="ADAL" clId="{CF372115-E286-4956-BB1E-9AAD4245B9B0}" dt="2023-12-20T12:26:28.123" v="75" actId="47"/>
      <pc:docMkLst>
        <pc:docMk/>
      </pc:docMkLst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2844270862" sldId="289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844270862" sldId="289"/>
            <ac:spMk id="4" creationId="{1A425BCF-AFDD-404A-8773-7BA83EE5CBEF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880452604" sldId="291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880452604" sldId="291"/>
            <ac:spMk id="2" creationId="{70F53211-9BD1-4C62-9CF7-F6904AB01819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880452604" sldId="291"/>
            <ac:spMk id="4" creationId="{79B9CBB0-3B4E-467E-B164-9866F056F964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102740442" sldId="316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02740442" sldId="316"/>
            <ac:spMk id="2" creationId="{70F53211-9BD1-4C62-9CF7-F6904AB01819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02740442" sldId="316"/>
            <ac:spMk id="3" creationId="{14D322D5-5239-4821-9D6E-36AF176C0374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02740442" sldId="316"/>
            <ac:spMk id="7" creationId="{4E22AF60-7E0B-4BAE-9AE3-5F9C7766E981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1856165872" sldId="318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856165872" sldId="318"/>
            <ac:spMk id="2" creationId="{70F53211-9BD1-4C62-9CF7-F6904AB01819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856165872" sldId="318"/>
            <ac:spMk id="7" creationId="{4E22AF60-7E0B-4BAE-9AE3-5F9C7766E981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3519907894" sldId="320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3519907894" sldId="320"/>
            <ac:spMk id="2" creationId="{70F53211-9BD1-4C62-9CF7-F6904AB01819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3519907894" sldId="320"/>
            <ac:spMk id="7" creationId="{4E22AF60-7E0B-4BAE-9AE3-5F9C7766E981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2838503083" sldId="363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838503083" sldId="363"/>
            <ac:spMk id="4" creationId="{42EB57F5-3B10-4DC0-B1BE-4475A9FD6ECB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838503083" sldId="363"/>
            <ac:spMk id="18" creationId="{F26D681F-6DA5-4D68-B4A6-D19F3B502D01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2479943345" sldId="435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479943345" sldId="435"/>
            <ac:spMk id="2" creationId="{53461A54-2DD1-45A3-B6F6-2749E235C3C2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479943345" sldId="435"/>
            <ac:spMk id="4" creationId="{CA91BA02-7287-42F1-B8A4-7B74916A7545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1337538939" sldId="488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337538939" sldId="488"/>
            <ac:spMk id="2" creationId="{70F53211-9BD1-4C62-9CF7-F6904AB01819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337538939" sldId="488"/>
            <ac:spMk id="3" creationId="{14D322D5-5239-4821-9D6E-36AF176C0374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337538939" sldId="488"/>
            <ac:spMk id="8" creationId="{479135AE-4CF3-4304-8B1E-9E38205092A0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795227993" sldId="535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795227993" sldId="535"/>
            <ac:spMk id="4" creationId="{4C42C0C0-B60A-430F-995A-9E0C4C8ED2B0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795227993" sldId="535"/>
            <ac:spMk id="5" creationId="{EE245579-F1E9-4769-B257-31F03CA6D692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2527892574" sldId="543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527892574" sldId="543"/>
            <ac:spMk id="4" creationId="{0F18B283-B6A8-09A3-60FD-88067F7BC814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2684103928" sldId="544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684103928" sldId="544"/>
            <ac:spMk id="2" creationId="{FC494A1A-40C0-FE5A-2111-060C02FD5D34}"/>
          </ac:spMkLst>
        </pc:spChg>
      </pc:sldChg>
      <pc:sldChg chg="addSp delSp modSp mod modClrScheme chgLayout">
        <pc:chgData name="Arthur Graus" userId="8eea4202-ed45-4e99-ae2f-24d5bb7f00de" providerId="ADAL" clId="{CF372115-E286-4956-BB1E-9AAD4245B9B0}" dt="2023-12-20T12:23:07.414" v="57" actId="1076"/>
        <pc:sldMkLst>
          <pc:docMk/>
          <pc:sldMk cId="691799366" sldId="545"/>
        </pc:sldMkLst>
        <pc:spChg chg="mod ord">
          <ac:chgData name="Arthur Graus" userId="8eea4202-ed45-4e99-ae2f-24d5bb7f00de" providerId="ADAL" clId="{CF372115-E286-4956-BB1E-9AAD4245B9B0}" dt="2023-12-20T12:22:49.641" v="54" actId="6549"/>
          <ac:spMkLst>
            <pc:docMk/>
            <pc:sldMk cId="691799366" sldId="545"/>
            <ac:spMk id="2" creationId="{D532B7F1-6F9D-DED1-F826-EB1E502BB7C8}"/>
          </ac:spMkLst>
        </pc:spChg>
        <pc:spChg chg="mod ord">
          <ac:chgData name="Arthur Graus" userId="8eea4202-ed45-4e99-ae2f-24d5bb7f00de" providerId="ADAL" clId="{CF372115-E286-4956-BB1E-9AAD4245B9B0}" dt="2023-12-20T12:23:07.414" v="57" actId="1076"/>
          <ac:spMkLst>
            <pc:docMk/>
            <pc:sldMk cId="691799366" sldId="545"/>
            <ac:spMk id="3" creationId="{BE660C7E-7C85-5F51-D8E2-BE2C36CD14EF}"/>
          </ac:spMkLst>
        </pc:spChg>
        <pc:spChg chg="add del mod">
          <ac:chgData name="Arthur Graus" userId="8eea4202-ed45-4e99-ae2f-24d5bb7f00de" providerId="ADAL" clId="{CF372115-E286-4956-BB1E-9AAD4245B9B0}" dt="2023-12-20T12:22:30.286" v="21" actId="6264"/>
          <ac:spMkLst>
            <pc:docMk/>
            <pc:sldMk cId="691799366" sldId="545"/>
            <ac:spMk id="4" creationId="{755AD8C8-9EF2-2178-CD0C-9A1ECA820398}"/>
          </ac:spMkLst>
        </pc:spChg>
        <pc:spChg chg="add del mod">
          <ac:chgData name="Arthur Graus" userId="8eea4202-ed45-4e99-ae2f-24d5bb7f00de" providerId="ADAL" clId="{CF372115-E286-4956-BB1E-9AAD4245B9B0}" dt="2023-12-20T12:22:30.286" v="21" actId="6264"/>
          <ac:spMkLst>
            <pc:docMk/>
            <pc:sldMk cId="691799366" sldId="545"/>
            <ac:spMk id="5" creationId="{65FB0AFD-9338-94C1-31E3-E2C918A8CFBC}"/>
          </ac:spMkLst>
        </pc:spChg>
      </pc:sldChg>
      <pc:sldChg chg="del">
        <pc:chgData name="Arthur Graus" userId="8eea4202-ed45-4e99-ae2f-24d5bb7f00de" providerId="ADAL" clId="{CF372115-E286-4956-BB1E-9AAD4245B9B0}" dt="2023-12-20T12:26:28.123" v="75" actId="47"/>
        <pc:sldMkLst>
          <pc:docMk/>
          <pc:sldMk cId="536653577" sldId="546"/>
        </pc:sldMkLst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2636406515" sldId="553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636406515" sldId="553"/>
            <ac:spMk id="2" creationId="{0C8120CF-2E8B-9BC7-C98D-1B3FD2460CA8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1893908845" sldId="562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893908845" sldId="562"/>
            <ac:spMk id="3" creationId="{30AAEB76-36C1-5255-F97F-E0FEC1DC5D56}"/>
          </ac:spMkLst>
        </pc:spChg>
      </pc:sldChg>
      <pc:sldChg chg="addSp delSp modSp mod modClrScheme chgLayout">
        <pc:chgData name="Arthur Graus" userId="8eea4202-ed45-4e99-ae2f-24d5bb7f00de" providerId="ADAL" clId="{CF372115-E286-4956-BB1E-9AAD4245B9B0}" dt="2023-12-20T12:25:04.149" v="74" actId="1076"/>
        <pc:sldMkLst>
          <pc:docMk/>
          <pc:sldMk cId="1916994162" sldId="564"/>
        </pc:sldMkLst>
        <pc:spChg chg="add del mod ord">
          <ac:chgData name="Arthur Graus" userId="8eea4202-ed45-4e99-ae2f-24d5bb7f00de" providerId="ADAL" clId="{CF372115-E286-4956-BB1E-9AAD4245B9B0}" dt="2023-12-20T12:25:01.106" v="73" actId="478"/>
          <ac:spMkLst>
            <pc:docMk/>
            <pc:sldMk cId="1916994162" sldId="564"/>
            <ac:spMk id="2" creationId="{0958F018-966E-DC7C-D8C7-59CF979C2F56}"/>
          </ac:spMkLst>
        </pc:spChg>
        <pc:spChg chg="mod">
          <ac:chgData name="Arthur Graus" userId="8eea4202-ed45-4e99-ae2f-24d5bb7f00de" providerId="ADAL" clId="{CF372115-E286-4956-BB1E-9AAD4245B9B0}" dt="2023-12-20T12:25:04.149" v="74" actId="1076"/>
          <ac:spMkLst>
            <pc:docMk/>
            <pc:sldMk cId="1916994162" sldId="564"/>
            <ac:spMk id="5" creationId="{A460FE6D-EC31-C597-19C7-1F8AE07DEF7B}"/>
          </ac:spMkLst>
        </pc:spChg>
        <pc:spChg chg="mod ord">
          <ac:chgData name="Arthur Graus" userId="8eea4202-ed45-4e99-ae2f-24d5bb7f00de" providerId="ADAL" clId="{CF372115-E286-4956-BB1E-9AAD4245B9B0}" dt="2023-12-20T12:24:57.781" v="72" actId="14100"/>
          <ac:spMkLst>
            <pc:docMk/>
            <pc:sldMk cId="1916994162" sldId="564"/>
            <ac:spMk id="8" creationId="{D7E35738-CC33-47E0-044D-714F01CF7786}"/>
          </ac:spMkLst>
        </pc:spChg>
        <pc:picChg chg="del">
          <ac:chgData name="Arthur Graus" userId="8eea4202-ed45-4e99-ae2f-24d5bb7f00de" providerId="ADAL" clId="{CF372115-E286-4956-BB1E-9AAD4245B9B0}" dt="2023-12-20T12:24:16.623" v="69" actId="478"/>
          <ac:picMkLst>
            <pc:docMk/>
            <pc:sldMk cId="1916994162" sldId="564"/>
            <ac:picMk id="3" creationId="{AF5E92CC-16FE-A418-5634-0088D1FEB7A3}"/>
          </ac:picMkLst>
        </pc:pic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2040472627" sldId="565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040472627" sldId="565"/>
            <ac:spMk id="2" creationId="{238FA2F9-8964-D28E-4F53-259CE24DA0CF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040472627" sldId="565"/>
            <ac:spMk id="4" creationId="{E15F1BD0-D4CC-669A-8FEE-EA0979CEDA36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2145144447" sldId="566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145144447" sldId="566"/>
            <ac:spMk id="2" creationId="{238FA2F9-8964-D28E-4F53-259CE24DA0CF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145144447" sldId="566"/>
            <ac:spMk id="4" creationId="{E15F1BD0-D4CC-669A-8FEE-EA0979CEDA36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3762919643" sldId="567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3762919643" sldId="567"/>
            <ac:spMk id="3" creationId="{30AAEB76-36C1-5255-F97F-E0FEC1DC5D56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1794506550" sldId="568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794506550" sldId="568"/>
            <ac:spMk id="3" creationId="{042F1A1A-493B-B98E-A075-8751F77B33F2}"/>
          </ac:spMkLst>
        </pc:spChg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1794506550" sldId="568"/>
            <ac:spMk id="4" creationId="{F1E4134D-2099-E26C-1697-C34B400535BC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2614966459" sldId="571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2614966459" sldId="571"/>
            <ac:spMk id="4" creationId="{0237B268-FBC7-417E-3BF2-CB3D2DB6D1EE}"/>
          </ac:spMkLst>
        </pc:spChg>
      </pc:sldChg>
      <pc:sldChg chg="modSp">
        <pc:chgData name="Arthur Graus" userId="8eea4202-ed45-4e99-ae2f-24d5bb7f00de" providerId="ADAL" clId="{CF372115-E286-4956-BB1E-9AAD4245B9B0}" dt="2023-12-20T12:21:54.766" v="2"/>
        <pc:sldMkLst>
          <pc:docMk/>
          <pc:sldMk cId="4205799696" sldId="575"/>
        </pc:sldMkLst>
        <pc:spChg chg="mod">
          <ac:chgData name="Arthur Graus" userId="8eea4202-ed45-4e99-ae2f-24d5bb7f00de" providerId="ADAL" clId="{CF372115-E286-4956-BB1E-9AAD4245B9B0}" dt="2023-12-20T12:21:54.766" v="2"/>
          <ac:spMkLst>
            <pc:docMk/>
            <pc:sldMk cId="4205799696" sldId="575"/>
            <ac:spMk id="3" creationId="{30AAEB76-36C1-5255-F97F-E0FEC1DC5D56}"/>
          </ac:spMkLst>
        </pc:spChg>
      </pc:sldChg>
      <pc:sldMasterChg chg="addSp delSp modSp mod">
        <pc:chgData name="Arthur Graus" userId="8eea4202-ed45-4e99-ae2f-24d5bb7f00de" providerId="ADAL" clId="{CF372115-E286-4956-BB1E-9AAD4245B9B0}" dt="2023-12-20T12:23:44.766" v="62" actId="14100"/>
        <pc:sldMasterMkLst>
          <pc:docMk/>
          <pc:sldMasterMk cId="3886296044" sldId="2147483684"/>
        </pc:sldMasterMkLst>
        <pc:picChg chg="add mod">
          <ac:chgData name="Arthur Graus" userId="8eea4202-ed45-4e99-ae2f-24d5bb7f00de" providerId="ADAL" clId="{CF372115-E286-4956-BB1E-9AAD4245B9B0}" dt="2023-12-20T12:23:44.766" v="62" actId="14100"/>
          <ac:picMkLst>
            <pc:docMk/>
            <pc:sldMasterMk cId="3886296044" sldId="2147483684"/>
            <ac:picMk id="4" creationId="{13E20203-9D45-988F-35C5-F41B565CFF34}"/>
          </ac:picMkLst>
        </pc:picChg>
        <pc:picChg chg="del">
          <ac:chgData name="Arthur Graus" userId="8eea4202-ed45-4e99-ae2f-24d5bb7f00de" providerId="ADAL" clId="{CF372115-E286-4956-BB1E-9AAD4245B9B0}" dt="2023-12-20T12:23:23.095" v="58" actId="478"/>
          <ac:picMkLst>
            <pc:docMk/>
            <pc:sldMasterMk cId="3886296044" sldId="2147483684"/>
            <ac:picMk id="5" creationId="{0649AA08-D0C1-D67D-5DFB-4F6AB47E4739}"/>
          </ac:picMkLst>
        </pc:picChg>
      </pc:sldMasterChg>
      <pc:sldMasterChg chg="del delSldLayout">
        <pc:chgData name="Arthur Graus" userId="8eea4202-ed45-4e99-ae2f-24d5bb7f00de" providerId="ADAL" clId="{CF372115-E286-4956-BB1E-9AAD4245B9B0}" dt="2023-12-20T12:21:57.601" v="15" actId="2696"/>
        <pc:sldMasterMkLst>
          <pc:docMk/>
          <pc:sldMasterMk cId="2198124157" sldId="2147483745"/>
        </pc:sldMasterMkLst>
        <pc:sldLayoutChg chg="del">
          <pc:chgData name="Arthur Graus" userId="8eea4202-ed45-4e99-ae2f-24d5bb7f00de" providerId="ADAL" clId="{CF372115-E286-4956-BB1E-9AAD4245B9B0}" dt="2023-12-20T12:21:57.586" v="3" actId="2696"/>
          <pc:sldLayoutMkLst>
            <pc:docMk/>
            <pc:sldMasterMk cId="2198124157" sldId="2147483745"/>
            <pc:sldLayoutMk cId="4014601566" sldId="2147483746"/>
          </pc:sldLayoutMkLst>
        </pc:sldLayoutChg>
        <pc:sldLayoutChg chg="del">
          <pc:chgData name="Arthur Graus" userId="8eea4202-ed45-4e99-ae2f-24d5bb7f00de" providerId="ADAL" clId="{CF372115-E286-4956-BB1E-9AAD4245B9B0}" dt="2023-12-20T12:21:57.586" v="4" actId="2696"/>
          <pc:sldLayoutMkLst>
            <pc:docMk/>
            <pc:sldMasterMk cId="2198124157" sldId="2147483745"/>
            <pc:sldLayoutMk cId="791315722" sldId="2147483747"/>
          </pc:sldLayoutMkLst>
        </pc:sldLayoutChg>
        <pc:sldLayoutChg chg="del">
          <pc:chgData name="Arthur Graus" userId="8eea4202-ed45-4e99-ae2f-24d5bb7f00de" providerId="ADAL" clId="{CF372115-E286-4956-BB1E-9AAD4245B9B0}" dt="2023-12-20T12:21:57.586" v="5" actId="2696"/>
          <pc:sldLayoutMkLst>
            <pc:docMk/>
            <pc:sldMasterMk cId="2198124157" sldId="2147483745"/>
            <pc:sldLayoutMk cId="1346771601" sldId="2147483748"/>
          </pc:sldLayoutMkLst>
        </pc:sldLayoutChg>
        <pc:sldLayoutChg chg="del">
          <pc:chgData name="Arthur Graus" userId="8eea4202-ed45-4e99-ae2f-24d5bb7f00de" providerId="ADAL" clId="{CF372115-E286-4956-BB1E-9AAD4245B9B0}" dt="2023-12-20T12:21:57.586" v="6" actId="2696"/>
          <pc:sldLayoutMkLst>
            <pc:docMk/>
            <pc:sldMasterMk cId="2198124157" sldId="2147483745"/>
            <pc:sldLayoutMk cId="2706590298" sldId="2147483749"/>
          </pc:sldLayoutMkLst>
        </pc:sldLayoutChg>
        <pc:sldLayoutChg chg="del">
          <pc:chgData name="Arthur Graus" userId="8eea4202-ed45-4e99-ae2f-24d5bb7f00de" providerId="ADAL" clId="{CF372115-E286-4956-BB1E-9AAD4245B9B0}" dt="2023-12-20T12:21:57.586" v="7" actId="2696"/>
          <pc:sldLayoutMkLst>
            <pc:docMk/>
            <pc:sldMasterMk cId="2198124157" sldId="2147483745"/>
            <pc:sldLayoutMk cId="3121050496" sldId="2147483750"/>
          </pc:sldLayoutMkLst>
        </pc:sldLayoutChg>
        <pc:sldLayoutChg chg="del">
          <pc:chgData name="Arthur Graus" userId="8eea4202-ed45-4e99-ae2f-24d5bb7f00de" providerId="ADAL" clId="{CF372115-E286-4956-BB1E-9AAD4245B9B0}" dt="2023-12-20T12:21:57.586" v="8" actId="2696"/>
          <pc:sldLayoutMkLst>
            <pc:docMk/>
            <pc:sldMasterMk cId="2198124157" sldId="2147483745"/>
            <pc:sldLayoutMk cId="3579895998" sldId="2147483751"/>
          </pc:sldLayoutMkLst>
        </pc:sldLayoutChg>
        <pc:sldLayoutChg chg="del">
          <pc:chgData name="Arthur Graus" userId="8eea4202-ed45-4e99-ae2f-24d5bb7f00de" providerId="ADAL" clId="{CF372115-E286-4956-BB1E-9AAD4245B9B0}" dt="2023-12-20T12:21:57.601" v="9" actId="2696"/>
          <pc:sldLayoutMkLst>
            <pc:docMk/>
            <pc:sldMasterMk cId="2198124157" sldId="2147483745"/>
            <pc:sldLayoutMk cId="2407784296" sldId="2147483752"/>
          </pc:sldLayoutMkLst>
        </pc:sldLayoutChg>
        <pc:sldLayoutChg chg="del">
          <pc:chgData name="Arthur Graus" userId="8eea4202-ed45-4e99-ae2f-24d5bb7f00de" providerId="ADAL" clId="{CF372115-E286-4956-BB1E-9AAD4245B9B0}" dt="2023-12-20T12:21:57.601" v="10" actId="2696"/>
          <pc:sldLayoutMkLst>
            <pc:docMk/>
            <pc:sldMasterMk cId="2198124157" sldId="2147483745"/>
            <pc:sldLayoutMk cId="3817395522" sldId="2147483753"/>
          </pc:sldLayoutMkLst>
        </pc:sldLayoutChg>
        <pc:sldLayoutChg chg="del">
          <pc:chgData name="Arthur Graus" userId="8eea4202-ed45-4e99-ae2f-24d5bb7f00de" providerId="ADAL" clId="{CF372115-E286-4956-BB1E-9AAD4245B9B0}" dt="2023-12-20T12:21:57.601" v="11" actId="2696"/>
          <pc:sldLayoutMkLst>
            <pc:docMk/>
            <pc:sldMasterMk cId="2198124157" sldId="2147483745"/>
            <pc:sldLayoutMk cId="703358339" sldId="2147483754"/>
          </pc:sldLayoutMkLst>
        </pc:sldLayoutChg>
        <pc:sldLayoutChg chg="del">
          <pc:chgData name="Arthur Graus" userId="8eea4202-ed45-4e99-ae2f-24d5bb7f00de" providerId="ADAL" clId="{CF372115-E286-4956-BB1E-9AAD4245B9B0}" dt="2023-12-20T12:21:57.601" v="12" actId="2696"/>
          <pc:sldLayoutMkLst>
            <pc:docMk/>
            <pc:sldMasterMk cId="2198124157" sldId="2147483745"/>
            <pc:sldLayoutMk cId="1656475939" sldId="2147483755"/>
          </pc:sldLayoutMkLst>
        </pc:sldLayoutChg>
        <pc:sldLayoutChg chg="del">
          <pc:chgData name="Arthur Graus" userId="8eea4202-ed45-4e99-ae2f-24d5bb7f00de" providerId="ADAL" clId="{CF372115-E286-4956-BB1E-9AAD4245B9B0}" dt="2023-12-20T12:21:57.601" v="13" actId="2696"/>
          <pc:sldLayoutMkLst>
            <pc:docMk/>
            <pc:sldMasterMk cId="2198124157" sldId="2147483745"/>
            <pc:sldLayoutMk cId="516033959" sldId="2147483756"/>
          </pc:sldLayoutMkLst>
        </pc:sldLayoutChg>
        <pc:sldLayoutChg chg="del">
          <pc:chgData name="Arthur Graus" userId="8eea4202-ed45-4e99-ae2f-24d5bb7f00de" providerId="ADAL" clId="{CF372115-E286-4956-BB1E-9AAD4245B9B0}" dt="2023-12-20T12:21:57.601" v="14" actId="2696"/>
          <pc:sldLayoutMkLst>
            <pc:docMk/>
            <pc:sldMasterMk cId="2198124157" sldId="2147483745"/>
            <pc:sldLayoutMk cId="1323380360" sldId="2147483757"/>
          </pc:sldLayoutMkLst>
        </pc:sldLayoutChg>
        <pc:sldLayoutChg chg="del">
          <pc:chgData name="Arthur Graus" userId="8eea4202-ed45-4e99-ae2f-24d5bb7f00de" providerId="ADAL" clId="{CF372115-E286-4956-BB1E-9AAD4245B9B0}" dt="2023-12-20T12:21:45.540" v="1" actId="2696"/>
          <pc:sldLayoutMkLst>
            <pc:docMk/>
            <pc:sldMasterMk cId="2198124157" sldId="2147483745"/>
            <pc:sldLayoutMk cId="1485987453" sldId="2147483758"/>
          </pc:sldLayoutMkLst>
        </pc:sldLayoutChg>
      </pc:sldMasterChg>
      <pc:sldMasterChg chg="delSldLayout modSldLayout">
        <pc:chgData name="Arthur Graus" userId="8eea4202-ed45-4e99-ae2f-24d5bb7f00de" providerId="ADAL" clId="{CF372115-E286-4956-BB1E-9AAD4245B9B0}" dt="2023-12-20T12:23:36.999" v="59" actId="2696"/>
        <pc:sldMasterMkLst>
          <pc:docMk/>
          <pc:sldMasterMk cId="2563202279" sldId="2147483764"/>
        </pc:sldMasterMkLst>
        <pc:sldLayoutChg chg="del">
          <pc:chgData name="Arthur Graus" userId="8eea4202-ed45-4e99-ae2f-24d5bb7f00de" providerId="ADAL" clId="{CF372115-E286-4956-BB1E-9AAD4245B9B0}" dt="2023-12-20T12:23:36.999" v="59" actId="2696"/>
          <pc:sldLayoutMkLst>
            <pc:docMk/>
            <pc:sldMasterMk cId="2563202279" sldId="2147483764"/>
            <pc:sldLayoutMk cId="1993711803" sldId="2147483769"/>
          </pc:sldLayoutMkLst>
        </pc:sldLayoutChg>
        <pc:sldLayoutChg chg="delSp mod">
          <pc:chgData name="Arthur Graus" userId="8eea4202-ed45-4e99-ae2f-24d5bb7f00de" providerId="ADAL" clId="{CF372115-E286-4956-BB1E-9AAD4245B9B0}" dt="2023-12-20T12:22:11.919" v="16" actId="478"/>
          <pc:sldLayoutMkLst>
            <pc:docMk/>
            <pc:sldMasterMk cId="2563202279" sldId="2147483764"/>
            <pc:sldLayoutMk cId="288961435" sldId="2147483776"/>
          </pc:sldLayoutMkLst>
          <pc:spChg chg="del">
            <ac:chgData name="Arthur Graus" userId="8eea4202-ed45-4e99-ae2f-24d5bb7f00de" providerId="ADAL" clId="{CF372115-E286-4956-BB1E-9AAD4245B9B0}" dt="2023-12-20T12:22:11.919" v="16" actId="478"/>
            <ac:spMkLst>
              <pc:docMk/>
              <pc:sldMasterMk cId="2563202279" sldId="2147483764"/>
              <pc:sldLayoutMk cId="288961435" sldId="2147483776"/>
              <ac:spMk id="2" creationId="{2999FD0F-1002-DAF1-F11B-8447D2288D95}"/>
            </ac:spMkLst>
          </pc:spChg>
          <pc:spChg chg="del">
            <ac:chgData name="Arthur Graus" userId="8eea4202-ed45-4e99-ae2f-24d5bb7f00de" providerId="ADAL" clId="{CF372115-E286-4956-BB1E-9AAD4245B9B0}" dt="2023-12-20T12:22:11.919" v="16" actId="478"/>
            <ac:spMkLst>
              <pc:docMk/>
              <pc:sldMasterMk cId="2563202279" sldId="2147483764"/>
              <pc:sldLayoutMk cId="288961435" sldId="2147483776"/>
              <ac:spMk id="3" creationId="{A802B085-83E8-0262-A1F6-E3868EF64F01}"/>
            </ac:spMkLst>
          </pc:spChg>
          <pc:spChg chg="del">
            <ac:chgData name="Arthur Graus" userId="8eea4202-ed45-4e99-ae2f-24d5bb7f00de" providerId="ADAL" clId="{CF372115-E286-4956-BB1E-9AAD4245B9B0}" dt="2023-12-20T12:22:11.919" v="16" actId="478"/>
            <ac:spMkLst>
              <pc:docMk/>
              <pc:sldMasterMk cId="2563202279" sldId="2147483764"/>
              <pc:sldLayoutMk cId="288961435" sldId="2147483776"/>
              <ac:spMk id="4" creationId="{9E7293C0-8170-6245-1CBE-ACCD0FA0CE30}"/>
            </ac:spMkLst>
          </pc:spChg>
          <pc:spChg chg="del">
            <ac:chgData name="Arthur Graus" userId="8eea4202-ed45-4e99-ae2f-24d5bb7f00de" providerId="ADAL" clId="{CF372115-E286-4956-BB1E-9AAD4245B9B0}" dt="2023-12-20T12:22:11.919" v="16" actId="478"/>
            <ac:spMkLst>
              <pc:docMk/>
              <pc:sldMasterMk cId="2563202279" sldId="2147483764"/>
              <pc:sldLayoutMk cId="288961435" sldId="2147483776"/>
              <ac:spMk id="5" creationId="{E9E6D5B6-8ED4-9FB1-2300-900005224167}"/>
            </ac:spMkLst>
          </pc:spChg>
          <pc:spChg chg="del">
            <ac:chgData name="Arthur Graus" userId="8eea4202-ed45-4e99-ae2f-24d5bb7f00de" providerId="ADAL" clId="{CF372115-E286-4956-BB1E-9AAD4245B9B0}" dt="2023-12-20T12:22:11.919" v="16" actId="478"/>
            <ac:spMkLst>
              <pc:docMk/>
              <pc:sldMasterMk cId="2563202279" sldId="2147483764"/>
              <pc:sldLayoutMk cId="288961435" sldId="2147483776"/>
              <ac:spMk id="6" creationId="{A98AD632-609B-FE74-E40B-3588F7E9799C}"/>
            </ac:spMkLst>
          </pc:spChg>
          <pc:grpChg chg="del">
            <ac:chgData name="Arthur Graus" userId="8eea4202-ed45-4e99-ae2f-24d5bb7f00de" providerId="ADAL" clId="{CF372115-E286-4956-BB1E-9AAD4245B9B0}" dt="2023-12-20T12:22:11.919" v="16" actId="478"/>
            <ac:grpSpMkLst>
              <pc:docMk/>
              <pc:sldMasterMk cId="2563202279" sldId="2147483764"/>
              <pc:sldLayoutMk cId="288961435" sldId="2147483776"/>
              <ac:grpSpMk id="10" creationId="{D438FE0A-7733-36BE-E196-74E978138716}"/>
            </ac:grpSpMkLst>
          </pc:grpChg>
          <pc:picChg chg="del">
            <ac:chgData name="Arthur Graus" userId="8eea4202-ed45-4e99-ae2f-24d5bb7f00de" providerId="ADAL" clId="{CF372115-E286-4956-BB1E-9AAD4245B9B0}" dt="2023-12-20T12:22:11.919" v="16" actId="478"/>
            <ac:picMkLst>
              <pc:docMk/>
              <pc:sldMasterMk cId="2563202279" sldId="2147483764"/>
              <pc:sldLayoutMk cId="288961435" sldId="2147483776"/>
              <ac:picMk id="7" creationId="{F1ADC3A0-064B-5682-B96A-A8FFC520A639}"/>
            </ac:picMkLst>
          </pc:picChg>
        </pc:sldLayoutChg>
        <pc:sldLayoutChg chg="delSp mod">
          <pc:chgData name="Arthur Graus" userId="8eea4202-ed45-4e99-ae2f-24d5bb7f00de" providerId="ADAL" clId="{CF372115-E286-4956-BB1E-9AAD4245B9B0}" dt="2023-12-20T12:22:15.439" v="17" actId="478"/>
          <pc:sldLayoutMkLst>
            <pc:docMk/>
            <pc:sldMasterMk cId="2563202279" sldId="2147483764"/>
            <pc:sldLayoutMk cId="2364285499" sldId="2147483777"/>
          </pc:sldLayoutMkLst>
          <pc:spChg chg="del">
            <ac:chgData name="Arthur Graus" userId="8eea4202-ed45-4e99-ae2f-24d5bb7f00de" providerId="ADAL" clId="{CF372115-E286-4956-BB1E-9AAD4245B9B0}" dt="2023-12-20T12:22:15.439" v="17" actId="478"/>
            <ac:spMkLst>
              <pc:docMk/>
              <pc:sldMasterMk cId="2563202279" sldId="2147483764"/>
              <pc:sldLayoutMk cId="2364285499" sldId="2147483777"/>
              <ac:spMk id="2" creationId="{7A1A5494-8524-2C93-48DA-E9BF05ECBB63}"/>
            </ac:spMkLst>
          </pc:spChg>
          <pc:spChg chg="del">
            <ac:chgData name="Arthur Graus" userId="8eea4202-ed45-4e99-ae2f-24d5bb7f00de" providerId="ADAL" clId="{CF372115-E286-4956-BB1E-9AAD4245B9B0}" dt="2023-12-20T12:22:15.439" v="17" actId="478"/>
            <ac:spMkLst>
              <pc:docMk/>
              <pc:sldMasterMk cId="2563202279" sldId="2147483764"/>
              <pc:sldLayoutMk cId="2364285499" sldId="2147483777"/>
              <ac:spMk id="3" creationId="{0D3FDBBC-E36B-A6AA-4CC9-3EB093F857C1}"/>
            </ac:spMkLst>
          </pc:spChg>
          <pc:spChg chg="del">
            <ac:chgData name="Arthur Graus" userId="8eea4202-ed45-4e99-ae2f-24d5bb7f00de" providerId="ADAL" clId="{CF372115-E286-4956-BB1E-9AAD4245B9B0}" dt="2023-12-20T12:22:15.439" v="17" actId="478"/>
            <ac:spMkLst>
              <pc:docMk/>
              <pc:sldMasterMk cId="2563202279" sldId="2147483764"/>
              <pc:sldLayoutMk cId="2364285499" sldId="2147483777"/>
              <ac:spMk id="4" creationId="{E1B818F0-AD7E-5773-8B28-E07F4F0E6AA3}"/>
            </ac:spMkLst>
          </pc:spChg>
          <pc:spChg chg="del">
            <ac:chgData name="Arthur Graus" userId="8eea4202-ed45-4e99-ae2f-24d5bb7f00de" providerId="ADAL" clId="{CF372115-E286-4956-BB1E-9AAD4245B9B0}" dt="2023-12-20T12:22:15.439" v="17" actId="478"/>
            <ac:spMkLst>
              <pc:docMk/>
              <pc:sldMasterMk cId="2563202279" sldId="2147483764"/>
              <pc:sldLayoutMk cId="2364285499" sldId="2147483777"/>
              <ac:spMk id="5" creationId="{99D73592-1E35-6F06-E4B7-EF619284E081}"/>
            </ac:spMkLst>
          </pc:spChg>
          <pc:grpChg chg="del">
            <ac:chgData name="Arthur Graus" userId="8eea4202-ed45-4e99-ae2f-24d5bb7f00de" providerId="ADAL" clId="{CF372115-E286-4956-BB1E-9AAD4245B9B0}" dt="2023-12-20T12:22:15.439" v="17" actId="478"/>
            <ac:grpSpMkLst>
              <pc:docMk/>
              <pc:sldMasterMk cId="2563202279" sldId="2147483764"/>
              <pc:sldLayoutMk cId="2364285499" sldId="2147483777"/>
              <ac:grpSpMk id="7" creationId="{A0493113-551F-B653-AE90-35F7B8E62753}"/>
            </ac:grpSpMkLst>
          </pc:grpChg>
          <pc:picChg chg="del">
            <ac:chgData name="Arthur Graus" userId="8eea4202-ed45-4e99-ae2f-24d5bb7f00de" providerId="ADAL" clId="{CF372115-E286-4956-BB1E-9AAD4245B9B0}" dt="2023-12-20T12:22:15.439" v="17" actId="478"/>
            <ac:picMkLst>
              <pc:docMk/>
              <pc:sldMasterMk cId="2563202279" sldId="2147483764"/>
              <pc:sldLayoutMk cId="2364285499" sldId="2147483777"/>
              <ac:picMk id="14" creationId="{47A26244-3833-2848-3184-6A637087E5E6}"/>
            </ac:picMkLst>
          </pc:picChg>
        </pc:sldLayoutChg>
      </pc:sldMasterChg>
    </pc:docChg>
  </pc:docChgLst>
  <pc:docChgLst>
    <pc:chgData name="Arthur Graus" userId="8eea4202-ed45-4e99-ae2f-24d5bb7f00de" providerId="ADAL" clId="{556B2BB5-1C93-4704-8947-4926B5F19337}"/>
    <pc:docChg chg="undo custSel modSld">
      <pc:chgData name="Arthur Graus" userId="8eea4202-ed45-4e99-ae2f-24d5bb7f00de" providerId="ADAL" clId="{556B2BB5-1C93-4704-8947-4926B5F19337}" dt="2019-11-18T13:48:03.690" v="3" actId="6549"/>
      <pc:docMkLst>
        <pc:docMk/>
      </pc:docMkLst>
      <pc:sldChg chg="modSp">
        <pc:chgData name="Arthur Graus" userId="8eea4202-ed45-4e99-ae2f-24d5bb7f00de" providerId="ADAL" clId="{556B2BB5-1C93-4704-8947-4926B5F19337}" dt="2019-11-18T13:48:03.690" v="3" actId="6549"/>
        <pc:sldMkLst>
          <pc:docMk/>
          <pc:sldMk cId="1554603286" sldId="278"/>
        </pc:sldMkLst>
        <pc:spChg chg="mod">
          <ac:chgData name="Arthur Graus" userId="8eea4202-ed45-4e99-ae2f-24d5bb7f00de" providerId="ADAL" clId="{556B2BB5-1C93-4704-8947-4926B5F19337}" dt="2019-11-18T13:48:03.690" v="3" actId="6549"/>
          <ac:spMkLst>
            <pc:docMk/>
            <pc:sldMk cId="1554603286" sldId="278"/>
            <ac:spMk id="8" creationId="{72E9D4B7-4193-46FA-A86C-DCF22E2A4A56}"/>
          </ac:spMkLst>
        </pc:spChg>
      </pc:sldChg>
    </pc:docChg>
  </pc:docChgLst>
  <pc:docChgLst>
    <pc:chgData name="Arthur Graus" userId="8eea4202-ed45-4e99-ae2f-24d5bb7f00de" providerId="ADAL" clId="{F674AF2B-19F8-472D-B175-39109E91EBFE}"/>
    <pc:docChg chg="custSel modSld">
      <pc:chgData name="Arthur Graus" userId="8eea4202-ed45-4e99-ae2f-24d5bb7f00de" providerId="ADAL" clId="{F674AF2B-19F8-472D-B175-39109E91EBFE}" dt="2020-02-25T16:08:50.938" v="227" actId="1076"/>
      <pc:docMkLst>
        <pc:docMk/>
      </pc:docMkLst>
      <pc:sldChg chg="modSp">
        <pc:chgData name="Arthur Graus" userId="8eea4202-ed45-4e99-ae2f-24d5bb7f00de" providerId="ADAL" clId="{F674AF2B-19F8-472D-B175-39109E91EBFE}" dt="2020-02-25T16:04:35.088" v="86" actId="20577"/>
        <pc:sldMkLst>
          <pc:docMk/>
          <pc:sldMk cId="600260813" sldId="268"/>
        </pc:sldMkLst>
        <pc:spChg chg="mod">
          <ac:chgData name="Arthur Graus" userId="8eea4202-ed45-4e99-ae2f-24d5bb7f00de" providerId="ADAL" clId="{F674AF2B-19F8-472D-B175-39109E91EBFE}" dt="2020-02-25T16:04:17.800" v="60" actId="20577"/>
          <ac:spMkLst>
            <pc:docMk/>
            <pc:sldMk cId="600260813" sldId="268"/>
            <ac:spMk id="2" creationId="{65A5D79D-8D2B-46F1-A659-1605530B7C09}"/>
          </ac:spMkLst>
        </pc:spChg>
        <pc:spChg chg="mod">
          <ac:chgData name="Arthur Graus" userId="8eea4202-ed45-4e99-ae2f-24d5bb7f00de" providerId="ADAL" clId="{F674AF2B-19F8-472D-B175-39109E91EBFE}" dt="2020-02-25T16:04:35.088" v="86" actId="20577"/>
          <ac:spMkLst>
            <pc:docMk/>
            <pc:sldMk cId="600260813" sldId="268"/>
            <ac:spMk id="3" creationId="{6B77B180-D4D9-47C5-AD5B-F7E791EA42DF}"/>
          </ac:spMkLst>
        </pc:spChg>
      </pc:sldChg>
      <pc:sldChg chg="modSp">
        <pc:chgData name="Arthur Graus" userId="8eea4202-ed45-4e99-ae2f-24d5bb7f00de" providerId="ADAL" clId="{F674AF2B-19F8-472D-B175-39109E91EBFE}" dt="2020-02-25T16:07:41.933" v="220" actId="27636"/>
        <pc:sldMkLst>
          <pc:docMk/>
          <pc:sldMk cId="3019147979" sldId="269"/>
        </pc:sldMkLst>
        <pc:spChg chg="mod">
          <ac:chgData name="Arthur Graus" userId="8eea4202-ed45-4e99-ae2f-24d5bb7f00de" providerId="ADAL" clId="{F674AF2B-19F8-472D-B175-39109E91EBFE}" dt="2020-02-25T16:06:24.781" v="128" actId="20577"/>
          <ac:spMkLst>
            <pc:docMk/>
            <pc:sldMk cId="3019147979" sldId="269"/>
            <ac:spMk id="2" creationId="{2418E68E-24D7-49EF-B734-DE0B541C4B3C}"/>
          </ac:spMkLst>
        </pc:spChg>
        <pc:spChg chg="mod">
          <ac:chgData name="Arthur Graus" userId="8eea4202-ed45-4e99-ae2f-24d5bb7f00de" providerId="ADAL" clId="{F674AF2B-19F8-472D-B175-39109E91EBFE}" dt="2020-02-25T16:07:41.933" v="220" actId="27636"/>
          <ac:spMkLst>
            <pc:docMk/>
            <pc:sldMk cId="3019147979" sldId="269"/>
            <ac:spMk id="3" creationId="{6CB18B97-1682-4C3A-8452-DC019D1CF4B4}"/>
          </ac:spMkLst>
        </pc:spChg>
      </pc:sldChg>
      <pc:sldChg chg="modSp">
        <pc:chgData name="Arthur Graus" userId="8eea4202-ed45-4e99-ae2f-24d5bb7f00de" providerId="ADAL" clId="{F674AF2B-19F8-472D-B175-39109E91EBFE}" dt="2020-02-25T16:04:04.140" v="56" actId="20577"/>
        <pc:sldMkLst>
          <pc:docMk/>
          <pc:sldMk cId="2936733861" sldId="270"/>
        </pc:sldMkLst>
        <pc:spChg chg="mod">
          <ac:chgData name="Arthur Graus" userId="8eea4202-ed45-4e99-ae2f-24d5bb7f00de" providerId="ADAL" clId="{F674AF2B-19F8-472D-B175-39109E91EBFE}" dt="2020-02-25T16:04:04.140" v="56" actId="20577"/>
          <ac:spMkLst>
            <pc:docMk/>
            <pc:sldMk cId="2936733861" sldId="270"/>
            <ac:spMk id="2" creationId="{70784845-CEFE-4CA5-BF6C-3BF3F6DC5520}"/>
          </ac:spMkLst>
        </pc:spChg>
      </pc:sldChg>
      <pc:sldChg chg="modSp">
        <pc:chgData name="Arthur Graus" userId="8eea4202-ed45-4e99-ae2f-24d5bb7f00de" providerId="ADAL" clId="{F674AF2B-19F8-472D-B175-39109E91EBFE}" dt="2020-02-25T16:08:50.938" v="227" actId="1076"/>
        <pc:sldMkLst>
          <pc:docMk/>
          <pc:sldMk cId="1554603286" sldId="278"/>
        </pc:sldMkLst>
        <pc:spChg chg="mod">
          <ac:chgData name="Arthur Graus" userId="8eea4202-ed45-4e99-ae2f-24d5bb7f00de" providerId="ADAL" clId="{F674AF2B-19F8-472D-B175-39109E91EBFE}" dt="2020-02-25T16:08:46.461" v="226" actId="27636"/>
          <ac:spMkLst>
            <pc:docMk/>
            <pc:sldMk cId="1554603286" sldId="278"/>
            <ac:spMk id="7" creationId="{889F1838-AB9D-4F30-91AE-4198ABBE4C82}"/>
          </ac:spMkLst>
        </pc:spChg>
        <pc:spChg chg="mod">
          <ac:chgData name="Arthur Graus" userId="8eea4202-ed45-4e99-ae2f-24d5bb7f00de" providerId="ADAL" clId="{F674AF2B-19F8-472D-B175-39109E91EBFE}" dt="2020-02-25T16:08:19.870" v="221" actId="27636"/>
          <ac:spMkLst>
            <pc:docMk/>
            <pc:sldMk cId="1554603286" sldId="278"/>
            <ac:spMk id="8" creationId="{72E9D4B7-4193-46FA-A86C-DCF22E2A4A56}"/>
          </ac:spMkLst>
        </pc:spChg>
        <pc:picChg chg="mod">
          <ac:chgData name="Arthur Graus" userId="8eea4202-ed45-4e99-ae2f-24d5bb7f00de" providerId="ADAL" clId="{F674AF2B-19F8-472D-B175-39109E91EBFE}" dt="2020-02-25T16:08:50.938" v="227" actId="1076"/>
          <ac:picMkLst>
            <pc:docMk/>
            <pc:sldMk cId="1554603286" sldId="278"/>
            <ac:picMk id="10" creationId="{177C0C5B-9B11-4061-8188-30D1CF4B3FB1}"/>
          </ac:picMkLst>
        </pc:picChg>
      </pc:sldChg>
      <pc:sldChg chg="modSp">
        <pc:chgData name="Arthur Graus" userId="8eea4202-ed45-4e99-ae2f-24d5bb7f00de" providerId="ADAL" clId="{F674AF2B-19F8-472D-B175-39109E91EBFE}" dt="2020-02-25T16:05:57.649" v="123" actId="114"/>
        <pc:sldMkLst>
          <pc:docMk/>
          <pc:sldMk cId="2011180041" sldId="285"/>
        </pc:sldMkLst>
        <pc:spChg chg="mod">
          <ac:chgData name="Arthur Graus" userId="8eea4202-ed45-4e99-ae2f-24d5bb7f00de" providerId="ADAL" clId="{F674AF2B-19F8-472D-B175-39109E91EBFE}" dt="2020-02-25T16:05:57.649" v="123" actId="114"/>
          <ac:spMkLst>
            <pc:docMk/>
            <pc:sldMk cId="2011180041" sldId="285"/>
            <ac:spMk id="3" creationId="{1442343D-5B43-4EA6-A700-829BA028F3A5}"/>
          </ac:spMkLst>
        </pc:spChg>
      </pc:sldChg>
    </pc:docChg>
  </pc:docChgLst>
  <pc:docChgLst>
    <pc:chgData name="Arthur Graus" userId="8eea4202-ed45-4e99-ae2f-24d5bb7f00de" providerId="ADAL" clId="{1120993F-024D-44B7-8E47-4E6C4067F062}"/>
    <pc:docChg chg="undo custSel addSld delSld modSld sldOrd delMainMaster modMainMaster">
      <pc:chgData name="Arthur Graus" userId="8eea4202-ed45-4e99-ae2f-24d5bb7f00de" providerId="ADAL" clId="{1120993F-024D-44B7-8E47-4E6C4067F062}" dt="2022-10-31T12:40:31.877" v="847"/>
      <pc:docMkLst>
        <pc:docMk/>
      </pc:docMkLst>
      <pc:sldChg chg="add del setBg">
        <pc:chgData name="Arthur Graus" userId="8eea4202-ed45-4e99-ae2f-24d5bb7f00de" providerId="ADAL" clId="{1120993F-024D-44B7-8E47-4E6C4067F062}" dt="2022-09-27T08:15:11.135" v="58" actId="47"/>
        <pc:sldMkLst>
          <pc:docMk/>
          <pc:sldMk cId="0" sldId="258"/>
        </pc:sldMkLst>
      </pc:sldChg>
      <pc:sldChg chg="addSp delSp modSp add mod modAnim">
        <pc:chgData name="Arthur Graus" userId="8eea4202-ed45-4e99-ae2f-24d5bb7f00de" providerId="ADAL" clId="{1120993F-024D-44B7-8E47-4E6C4067F062}" dt="2022-10-31T12:40:31.877" v="847"/>
        <pc:sldMkLst>
          <pc:docMk/>
          <pc:sldMk cId="0" sldId="259"/>
        </pc:sldMkLst>
        <pc:spChg chg="mod">
          <ac:chgData name="Arthur Graus" userId="8eea4202-ed45-4e99-ae2f-24d5bb7f00de" providerId="ADAL" clId="{1120993F-024D-44B7-8E47-4E6C4067F062}" dt="2022-10-31T12:39:27.162" v="839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Arthur Graus" userId="8eea4202-ed45-4e99-ae2f-24d5bb7f00de" providerId="ADAL" clId="{1120993F-024D-44B7-8E47-4E6C4067F062}" dt="2022-10-31T12:39:51.685" v="843" actId="6549"/>
          <ac:spMkLst>
            <pc:docMk/>
            <pc:sldMk cId="0" sldId="259"/>
            <ac:spMk id="4" creationId="{00000000-0000-0000-0000-000000000000}"/>
          </ac:spMkLst>
        </pc:spChg>
        <pc:picChg chg="add del mod">
          <ac:chgData name="Arthur Graus" userId="8eea4202-ed45-4e99-ae2f-24d5bb7f00de" providerId="ADAL" clId="{1120993F-024D-44B7-8E47-4E6C4067F062}" dt="2022-10-31T12:27:28.836" v="713"/>
          <ac:picMkLst>
            <pc:docMk/>
            <pc:sldMk cId="0" sldId="259"/>
            <ac:picMk id="2" creationId="{37FA3E5F-08EF-3128-A1B1-B513B1ED4FD5}"/>
          </ac:picMkLst>
        </pc:picChg>
        <pc:picChg chg="mod">
          <ac:chgData name="Arthur Graus" userId="8eea4202-ed45-4e99-ae2f-24d5bb7f00de" providerId="ADAL" clId="{1120993F-024D-44B7-8E47-4E6C4067F062}" dt="2022-10-31T12:39:30.255" v="841" actId="1076"/>
          <ac:picMkLst>
            <pc:docMk/>
            <pc:sldMk cId="0" sldId="259"/>
            <ac:picMk id="5" creationId="{00000000-0000-0000-0000-000000000000}"/>
          </ac:picMkLst>
        </pc:picChg>
        <pc:picChg chg="add del mod ord">
          <ac:chgData name="Arthur Graus" userId="8eea4202-ed45-4e99-ae2f-24d5bb7f00de" providerId="ADAL" clId="{1120993F-024D-44B7-8E47-4E6C4067F062}" dt="2022-10-31T12:35:32.902" v="784" actId="478"/>
          <ac:picMkLst>
            <pc:docMk/>
            <pc:sldMk cId="0" sldId="259"/>
            <ac:picMk id="6" creationId="{C232244C-9394-EDFC-067A-8F9A50360D45}"/>
          </ac:picMkLst>
        </pc:picChg>
        <pc:picChg chg="add del mod">
          <ac:chgData name="Arthur Graus" userId="8eea4202-ed45-4e99-ae2f-24d5bb7f00de" providerId="ADAL" clId="{1120993F-024D-44B7-8E47-4E6C4067F062}" dt="2022-10-31T12:38:33.161" v="825" actId="478"/>
          <ac:picMkLst>
            <pc:docMk/>
            <pc:sldMk cId="0" sldId="259"/>
            <ac:picMk id="7" creationId="{DBCB141B-7472-4BEC-DDE0-3A187F62DA12}"/>
          </ac:picMkLst>
        </pc:picChg>
      </pc:sldChg>
      <pc:sldChg chg="add">
        <pc:chgData name="Arthur Graus" userId="8eea4202-ed45-4e99-ae2f-24d5bb7f00de" providerId="ADAL" clId="{1120993F-024D-44B7-8E47-4E6C4067F062}" dt="2022-09-27T09:05:01.296" v="265"/>
        <pc:sldMkLst>
          <pc:docMk/>
          <pc:sldMk cId="2261025992" sldId="267"/>
        </pc:sldMkLst>
      </pc:sldChg>
      <pc:sldChg chg="modSp mod">
        <pc:chgData name="Arthur Graus" userId="8eea4202-ed45-4e99-ae2f-24d5bb7f00de" providerId="ADAL" clId="{1120993F-024D-44B7-8E47-4E6C4067F062}" dt="2022-09-28T07:31:58.408" v="618" actId="20577"/>
        <pc:sldMkLst>
          <pc:docMk/>
          <pc:sldMk cId="600260813" sldId="268"/>
        </pc:sldMkLst>
        <pc:spChg chg="mod">
          <ac:chgData name="Arthur Graus" userId="8eea4202-ed45-4e99-ae2f-24d5bb7f00de" providerId="ADAL" clId="{1120993F-024D-44B7-8E47-4E6C4067F062}" dt="2022-09-28T07:31:58.408" v="618" actId="20577"/>
          <ac:spMkLst>
            <pc:docMk/>
            <pc:sldMk cId="600260813" sldId="268"/>
            <ac:spMk id="3" creationId="{6B77B180-D4D9-47C5-AD5B-F7E791EA42DF}"/>
          </ac:spMkLst>
        </pc:spChg>
        <pc:picChg chg="mod">
          <ac:chgData name="Arthur Graus" userId="8eea4202-ed45-4e99-ae2f-24d5bb7f00de" providerId="ADAL" clId="{1120993F-024D-44B7-8E47-4E6C4067F062}" dt="2022-09-28T06:16:56.876" v="382" actId="1076"/>
          <ac:picMkLst>
            <pc:docMk/>
            <pc:sldMk cId="600260813" sldId="268"/>
            <ac:picMk id="4" creationId="{EADCA378-DB7D-44AF-A088-1A4807920D1C}"/>
          </ac:picMkLst>
        </pc:picChg>
      </pc:sldChg>
      <pc:sldChg chg="del">
        <pc:chgData name="Arthur Graus" userId="8eea4202-ed45-4e99-ae2f-24d5bb7f00de" providerId="ADAL" clId="{1120993F-024D-44B7-8E47-4E6C4067F062}" dt="2022-10-17T14:16:06.805" v="682" actId="47"/>
        <pc:sldMkLst>
          <pc:docMk/>
          <pc:sldMk cId="3019147979" sldId="269"/>
        </pc:sldMkLst>
      </pc:sldChg>
      <pc:sldChg chg="addSp modSp mod modAnim">
        <pc:chgData name="Arthur Graus" userId="8eea4202-ed45-4e99-ae2f-24d5bb7f00de" providerId="ADAL" clId="{1120993F-024D-44B7-8E47-4E6C4067F062}" dt="2022-09-28T06:15:57.470" v="372" actId="1076"/>
        <pc:sldMkLst>
          <pc:docMk/>
          <pc:sldMk cId="2936733861" sldId="270"/>
        </pc:sldMkLst>
        <pc:spChg chg="mod">
          <ac:chgData name="Arthur Graus" userId="8eea4202-ed45-4e99-ae2f-24d5bb7f00de" providerId="ADAL" clId="{1120993F-024D-44B7-8E47-4E6C4067F062}" dt="2022-09-27T14:42:18.662" v="334" actId="20577"/>
          <ac:spMkLst>
            <pc:docMk/>
            <pc:sldMk cId="2936733861" sldId="270"/>
            <ac:spMk id="2" creationId="{70784845-CEFE-4CA5-BF6C-3BF3F6DC5520}"/>
          </ac:spMkLst>
        </pc:spChg>
        <pc:spChg chg="mod">
          <ac:chgData name="Arthur Graus" userId="8eea4202-ed45-4e99-ae2f-24d5bb7f00de" providerId="ADAL" clId="{1120993F-024D-44B7-8E47-4E6C4067F062}" dt="2022-09-27T14:45:00.980" v="356" actId="20577"/>
          <ac:spMkLst>
            <pc:docMk/>
            <pc:sldMk cId="2936733861" sldId="270"/>
            <ac:spMk id="3" creationId="{1A059FB2-EFBB-4FFC-83EC-1E7709595F73}"/>
          </ac:spMkLst>
        </pc:spChg>
        <pc:spChg chg="add mod">
          <ac:chgData name="Arthur Graus" userId="8eea4202-ed45-4e99-ae2f-24d5bb7f00de" providerId="ADAL" clId="{1120993F-024D-44B7-8E47-4E6C4067F062}" dt="2022-09-28T06:15:57.470" v="372" actId="1076"/>
          <ac:spMkLst>
            <pc:docMk/>
            <pc:sldMk cId="2936733861" sldId="270"/>
            <ac:spMk id="4" creationId="{BAD1AC0A-F87F-9E1D-69CA-42EC5B0D2765}"/>
          </ac:spMkLst>
        </pc:spChg>
        <pc:spChg chg="mod">
          <ac:chgData name="Arthur Graus" userId="8eea4202-ed45-4e99-ae2f-24d5bb7f00de" providerId="ADAL" clId="{1120993F-024D-44B7-8E47-4E6C4067F062}" dt="2022-09-28T06:15:53.186" v="370" actId="1076"/>
          <ac:spMkLst>
            <pc:docMk/>
            <pc:sldMk cId="2936733861" sldId="270"/>
            <ac:spMk id="5" creationId="{872FA493-D51F-45F9-ABAB-F5B0C3248277}"/>
          </ac:spMkLst>
        </pc:spChg>
        <pc:spChg chg="mod">
          <ac:chgData name="Arthur Graus" userId="8eea4202-ed45-4e99-ae2f-24d5bb7f00de" providerId="ADAL" clId="{1120993F-024D-44B7-8E47-4E6C4067F062}" dt="2022-09-28T06:15:50.248" v="369" actId="1076"/>
          <ac:spMkLst>
            <pc:docMk/>
            <pc:sldMk cId="2936733861" sldId="270"/>
            <ac:spMk id="6" creationId="{D0711E82-092D-4580-BBAE-2148BA21F692}"/>
          </ac:spMkLst>
        </pc:spChg>
        <pc:spChg chg="mod">
          <ac:chgData name="Arthur Graus" userId="8eea4202-ed45-4e99-ae2f-24d5bb7f00de" providerId="ADAL" clId="{1120993F-024D-44B7-8E47-4E6C4067F062}" dt="2022-09-28T06:15:55.328" v="371" actId="1076"/>
          <ac:spMkLst>
            <pc:docMk/>
            <pc:sldMk cId="2936733861" sldId="270"/>
            <ac:spMk id="7" creationId="{47006CA3-5907-4666-8EDD-379BD7549DFB}"/>
          </ac:spMkLst>
        </pc:spChg>
      </pc:sldChg>
      <pc:sldChg chg="addSp delSp modSp mod setBg modClrScheme modAnim chgLayout">
        <pc:chgData name="Arthur Graus" userId="8eea4202-ed45-4e99-ae2f-24d5bb7f00de" providerId="ADAL" clId="{1120993F-024D-44B7-8E47-4E6C4067F062}" dt="2022-09-27T11:35:57.327" v="326" actId="1076"/>
        <pc:sldMkLst>
          <pc:docMk/>
          <pc:sldMk cId="1554603286" sldId="278"/>
        </pc:sldMkLst>
        <pc:spChg chg="add mod">
          <ac:chgData name="Arthur Graus" userId="8eea4202-ed45-4e99-ae2f-24d5bb7f00de" providerId="ADAL" clId="{1120993F-024D-44B7-8E47-4E6C4067F062}" dt="2022-09-27T11:32:40.607" v="304" actId="14100"/>
          <ac:spMkLst>
            <pc:docMk/>
            <pc:sldMk cId="1554603286" sldId="278"/>
            <ac:spMk id="4" creationId="{B42FB662-E886-347E-5AA7-4150C999FCEB}"/>
          </ac:spMkLst>
        </pc:spChg>
        <pc:spChg chg="mod">
          <ac:chgData name="Arthur Graus" userId="8eea4202-ed45-4e99-ae2f-24d5bb7f00de" providerId="ADAL" clId="{1120993F-024D-44B7-8E47-4E6C4067F062}" dt="2022-09-27T11:35:21.181" v="322" actId="1076"/>
          <ac:spMkLst>
            <pc:docMk/>
            <pc:sldMk cId="1554603286" sldId="278"/>
            <ac:spMk id="6" creationId="{4A819886-9A27-4D7A-ABF7-B93E46933DF7}"/>
          </ac:spMkLst>
        </pc:spChg>
        <pc:spChg chg="mod ord">
          <ac:chgData name="Arthur Graus" userId="8eea4202-ed45-4e99-ae2f-24d5bb7f00de" providerId="ADAL" clId="{1120993F-024D-44B7-8E47-4E6C4067F062}" dt="2022-09-27T11:35:21.181" v="322" actId="1076"/>
          <ac:spMkLst>
            <pc:docMk/>
            <pc:sldMk cId="1554603286" sldId="278"/>
            <ac:spMk id="7" creationId="{889F1838-AB9D-4F30-91AE-4198ABBE4C82}"/>
          </ac:spMkLst>
        </pc:spChg>
        <pc:spChg chg="mod ord">
          <ac:chgData name="Arthur Graus" userId="8eea4202-ed45-4e99-ae2f-24d5bb7f00de" providerId="ADAL" clId="{1120993F-024D-44B7-8E47-4E6C4067F062}" dt="2022-09-27T11:35:57.327" v="326" actId="1076"/>
          <ac:spMkLst>
            <pc:docMk/>
            <pc:sldMk cId="1554603286" sldId="278"/>
            <ac:spMk id="8" creationId="{72E9D4B7-4193-46FA-A86C-DCF22E2A4A56}"/>
          </ac:spMkLst>
        </pc:spChg>
        <pc:spChg chg="del">
          <ac:chgData name="Arthur Graus" userId="8eea4202-ed45-4e99-ae2f-24d5bb7f00de" providerId="ADAL" clId="{1120993F-024D-44B7-8E47-4E6C4067F062}" dt="2022-09-27T08:09:49.030" v="3" actId="478"/>
          <ac:spMkLst>
            <pc:docMk/>
            <pc:sldMk cId="1554603286" sldId="278"/>
            <ac:spMk id="10" creationId="{96A3A24F-8E3F-452A-9A2B-4121F0E9F154}"/>
          </ac:spMkLst>
        </pc:spChg>
        <pc:picChg chg="add mod ord modCrop">
          <ac:chgData name="Arthur Graus" userId="8eea4202-ed45-4e99-ae2f-24d5bb7f00de" providerId="ADAL" clId="{1120993F-024D-44B7-8E47-4E6C4067F062}" dt="2022-09-27T11:35:35.750" v="324" actId="1076"/>
          <ac:picMkLst>
            <pc:docMk/>
            <pc:sldMk cId="1554603286" sldId="278"/>
            <ac:picMk id="2" creationId="{9CBDF1C0-9B15-4373-D41B-37224557E601}"/>
          </ac:picMkLst>
        </pc:picChg>
        <pc:picChg chg="add mod ord">
          <ac:chgData name="Arthur Graus" userId="8eea4202-ed45-4e99-ae2f-24d5bb7f00de" providerId="ADAL" clId="{1120993F-024D-44B7-8E47-4E6C4067F062}" dt="2022-09-27T11:35:41.276" v="325" actId="1076"/>
          <ac:picMkLst>
            <pc:docMk/>
            <pc:sldMk cId="1554603286" sldId="278"/>
            <ac:picMk id="3" creationId="{0D6F3B2C-E53A-BAD6-83B6-8E03FA248CD5}"/>
          </ac:picMkLst>
        </pc:picChg>
        <pc:picChg chg="del">
          <ac:chgData name="Arthur Graus" userId="8eea4202-ed45-4e99-ae2f-24d5bb7f00de" providerId="ADAL" clId="{1120993F-024D-44B7-8E47-4E6C4067F062}" dt="2022-09-27T08:09:46.354" v="2" actId="478"/>
          <ac:picMkLst>
            <pc:docMk/>
            <pc:sldMk cId="1554603286" sldId="278"/>
            <ac:picMk id="5" creationId="{22592F31-E2FB-49C9-AB3A-6A9582C22843}"/>
          </ac:picMkLst>
        </pc:picChg>
        <pc:picChg chg="add del mod">
          <ac:chgData name="Arthur Graus" userId="8eea4202-ed45-4e99-ae2f-24d5bb7f00de" providerId="ADAL" clId="{1120993F-024D-44B7-8E47-4E6C4067F062}" dt="2022-09-27T11:30:00.076" v="288" actId="478"/>
          <ac:picMkLst>
            <pc:docMk/>
            <pc:sldMk cId="1554603286" sldId="278"/>
            <ac:picMk id="5" creationId="{87B772E6-D955-B9ED-5A69-C4AF6301C2F2}"/>
          </ac:picMkLst>
        </pc:picChg>
        <pc:picChg chg="del">
          <ac:chgData name="Arthur Graus" userId="8eea4202-ed45-4e99-ae2f-24d5bb7f00de" providerId="ADAL" clId="{1120993F-024D-44B7-8E47-4E6C4067F062}" dt="2022-09-27T08:09:44.226" v="1" actId="478"/>
          <ac:picMkLst>
            <pc:docMk/>
            <pc:sldMk cId="1554603286" sldId="278"/>
            <ac:picMk id="9" creationId="{C703F7C9-FE91-472A-B4CC-3B131F6A9C31}"/>
          </ac:picMkLst>
        </pc:picChg>
        <pc:picChg chg="add mod">
          <ac:chgData name="Arthur Graus" userId="8eea4202-ed45-4e99-ae2f-24d5bb7f00de" providerId="ADAL" clId="{1120993F-024D-44B7-8E47-4E6C4067F062}" dt="2022-09-27T11:35:26.206" v="323" actId="1076"/>
          <ac:picMkLst>
            <pc:docMk/>
            <pc:sldMk cId="1554603286" sldId="278"/>
            <ac:picMk id="10" creationId="{6C9F0F9F-9823-60A8-1698-E389CE3AC8CD}"/>
          </ac:picMkLst>
        </pc:picChg>
        <pc:picChg chg="del mod">
          <ac:chgData name="Arthur Graus" userId="8eea4202-ed45-4e99-ae2f-24d5bb7f00de" providerId="ADAL" clId="{1120993F-024D-44B7-8E47-4E6C4067F062}" dt="2022-09-27T08:28:59.269" v="263" actId="478"/>
          <ac:picMkLst>
            <pc:docMk/>
            <pc:sldMk cId="1554603286" sldId="278"/>
            <ac:picMk id="13" creationId="{EEED6F2D-F4A0-4A58-B9E6-F51ACFCE634D}"/>
          </ac:picMkLst>
        </pc:picChg>
      </pc:sldChg>
      <pc:sldChg chg="add">
        <pc:chgData name="Arthur Graus" userId="8eea4202-ed45-4e99-ae2f-24d5bb7f00de" providerId="ADAL" clId="{1120993F-024D-44B7-8E47-4E6C4067F062}" dt="2022-09-27T09:05:01.296" v="265"/>
        <pc:sldMkLst>
          <pc:docMk/>
          <pc:sldMk cId="3874680740" sldId="279"/>
        </pc:sldMkLst>
      </pc:sldChg>
      <pc:sldChg chg="modSp mod setBg">
        <pc:chgData name="Arthur Graus" userId="8eea4202-ed45-4e99-ae2f-24d5bb7f00de" providerId="ADAL" clId="{1120993F-024D-44B7-8E47-4E6C4067F062}" dt="2022-09-28T08:17:16.004" v="638" actId="20577"/>
        <pc:sldMkLst>
          <pc:docMk/>
          <pc:sldMk cId="767502766" sldId="280"/>
        </pc:sldMkLst>
        <pc:spChg chg="mod">
          <ac:chgData name="Arthur Graus" userId="8eea4202-ed45-4e99-ae2f-24d5bb7f00de" providerId="ADAL" clId="{1120993F-024D-44B7-8E47-4E6C4067F062}" dt="2022-09-28T08:17:16.004" v="638" actId="20577"/>
          <ac:spMkLst>
            <pc:docMk/>
            <pc:sldMk cId="767502766" sldId="280"/>
            <ac:spMk id="2" creationId="{B40FA40E-92A0-4D08-9B24-5C490B83AD78}"/>
          </ac:spMkLst>
        </pc:spChg>
      </pc:sldChg>
      <pc:sldChg chg="add">
        <pc:chgData name="Arthur Graus" userId="8eea4202-ed45-4e99-ae2f-24d5bb7f00de" providerId="ADAL" clId="{1120993F-024D-44B7-8E47-4E6C4067F062}" dt="2022-09-27T09:05:01.296" v="265"/>
        <pc:sldMkLst>
          <pc:docMk/>
          <pc:sldMk cId="3228733223" sldId="282"/>
        </pc:sldMkLst>
      </pc:sldChg>
      <pc:sldChg chg="addSp delSp modSp mod modAnim">
        <pc:chgData name="Arthur Graus" userId="8eea4202-ed45-4e99-ae2f-24d5bb7f00de" providerId="ADAL" clId="{1120993F-024D-44B7-8E47-4E6C4067F062}" dt="2022-09-28T08:30:21.356" v="671" actId="6549"/>
        <pc:sldMkLst>
          <pc:docMk/>
          <pc:sldMk cId="2011180041" sldId="285"/>
        </pc:sldMkLst>
        <pc:spChg chg="mod">
          <ac:chgData name="Arthur Graus" userId="8eea4202-ed45-4e99-ae2f-24d5bb7f00de" providerId="ADAL" clId="{1120993F-024D-44B7-8E47-4E6C4067F062}" dt="2022-09-28T08:20:44.643" v="666" actId="20577"/>
          <ac:spMkLst>
            <pc:docMk/>
            <pc:sldMk cId="2011180041" sldId="285"/>
            <ac:spMk id="2" creationId="{6E8E50D6-3D3D-4D81-8499-71841251F5BB}"/>
          </ac:spMkLst>
        </pc:spChg>
        <pc:spChg chg="mod">
          <ac:chgData name="Arthur Graus" userId="8eea4202-ed45-4e99-ae2f-24d5bb7f00de" providerId="ADAL" clId="{1120993F-024D-44B7-8E47-4E6C4067F062}" dt="2022-09-28T08:30:21.356" v="671" actId="6549"/>
          <ac:spMkLst>
            <pc:docMk/>
            <pc:sldMk cId="2011180041" sldId="285"/>
            <ac:spMk id="3" creationId="{1442343D-5B43-4EA6-A700-829BA028F3A5}"/>
          </ac:spMkLst>
        </pc:spChg>
        <pc:picChg chg="add del mod">
          <ac:chgData name="Arthur Graus" userId="8eea4202-ed45-4e99-ae2f-24d5bb7f00de" providerId="ADAL" clId="{1120993F-024D-44B7-8E47-4E6C4067F062}" dt="2022-09-28T06:44:09.298" v="592" actId="478"/>
          <ac:picMkLst>
            <pc:docMk/>
            <pc:sldMk cId="2011180041" sldId="285"/>
            <ac:picMk id="5" creationId="{BC4C72E0-0A68-5FB3-25EC-A826BDB4249E}"/>
          </ac:picMkLst>
        </pc:picChg>
      </pc:sldChg>
      <pc:sldChg chg="del">
        <pc:chgData name="Arthur Graus" userId="8eea4202-ed45-4e99-ae2f-24d5bb7f00de" providerId="ADAL" clId="{1120993F-024D-44B7-8E47-4E6C4067F062}" dt="2022-10-17T13:57:48.300" v="672" actId="47"/>
        <pc:sldMkLst>
          <pc:docMk/>
          <pc:sldMk cId="1101547412" sldId="286"/>
        </pc:sldMkLst>
      </pc:sldChg>
      <pc:sldChg chg="del">
        <pc:chgData name="Arthur Graus" userId="8eea4202-ed45-4e99-ae2f-24d5bb7f00de" providerId="ADAL" clId="{1120993F-024D-44B7-8E47-4E6C4067F062}" dt="2022-10-17T13:57:48.300" v="672" actId="47"/>
        <pc:sldMkLst>
          <pc:docMk/>
          <pc:sldMk cId="1868782926" sldId="287"/>
        </pc:sldMkLst>
      </pc:sldChg>
      <pc:sldChg chg="del">
        <pc:chgData name="Arthur Graus" userId="8eea4202-ed45-4e99-ae2f-24d5bb7f00de" providerId="ADAL" clId="{1120993F-024D-44B7-8E47-4E6C4067F062}" dt="2022-10-17T13:57:48.300" v="672" actId="47"/>
        <pc:sldMkLst>
          <pc:docMk/>
          <pc:sldMk cId="4075951354" sldId="289"/>
        </pc:sldMkLst>
      </pc:sldChg>
      <pc:sldChg chg="modSp add mod">
        <pc:chgData name="Arthur Graus" userId="8eea4202-ed45-4e99-ae2f-24d5bb7f00de" providerId="ADAL" clId="{1120993F-024D-44B7-8E47-4E6C4067F062}" dt="2022-10-17T14:25:38.451" v="692" actId="20577"/>
        <pc:sldMkLst>
          <pc:docMk/>
          <pc:sldMk cId="2155106513" sldId="307"/>
        </pc:sldMkLst>
        <pc:spChg chg="mod">
          <ac:chgData name="Arthur Graus" userId="8eea4202-ed45-4e99-ae2f-24d5bb7f00de" providerId="ADAL" clId="{1120993F-024D-44B7-8E47-4E6C4067F062}" dt="2022-10-17T14:25:38.451" v="692" actId="20577"/>
          <ac:spMkLst>
            <pc:docMk/>
            <pc:sldMk cId="2155106513" sldId="307"/>
            <ac:spMk id="4" creationId="{1A425BCF-AFDD-404A-8773-7BA83EE5CBEF}"/>
          </ac:spMkLst>
        </pc:spChg>
      </pc:sldChg>
      <pc:sldChg chg="del ord">
        <pc:chgData name="Arthur Graus" userId="8eea4202-ed45-4e99-ae2f-24d5bb7f00de" providerId="ADAL" clId="{1120993F-024D-44B7-8E47-4E6C4067F062}" dt="2022-10-17T14:25:29.356" v="684" actId="47"/>
        <pc:sldMkLst>
          <pc:docMk/>
          <pc:sldMk cId="1718640468" sldId="312"/>
        </pc:sldMkLst>
      </pc:sldChg>
      <pc:sldChg chg="del">
        <pc:chgData name="Arthur Graus" userId="8eea4202-ed45-4e99-ae2f-24d5bb7f00de" providerId="ADAL" clId="{1120993F-024D-44B7-8E47-4E6C4067F062}" dt="2022-09-27T08:09:40.322" v="0" actId="47"/>
        <pc:sldMkLst>
          <pc:docMk/>
          <pc:sldMk cId="128379083" sldId="313"/>
        </pc:sldMkLst>
      </pc:sldChg>
      <pc:sldChg chg="new del">
        <pc:chgData name="Arthur Graus" userId="8eea4202-ed45-4e99-ae2f-24d5bb7f00de" providerId="ADAL" clId="{1120993F-024D-44B7-8E47-4E6C4067F062}" dt="2022-09-27T08:11:31.949" v="10" actId="47"/>
        <pc:sldMkLst>
          <pc:docMk/>
          <pc:sldMk cId="2462427826" sldId="313"/>
        </pc:sldMkLst>
      </pc:sldChg>
      <pc:sldChg chg="add del setBg">
        <pc:chgData name="Arthur Graus" userId="8eea4202-ed45-4e99-ae2f-24d5bb7f00de" providerId="ADAL" clId="{1120993F-024D-44B7-8E47-4E6C4067F062}" dt="2022-09-27T08:15:12.203" v="59" actId="47"/>
        <pc:sldMkLst>
          <pc:docMk/>
          <pc:sldMk cId="3377266245" sldId="313"/>
        </pc:sldMkLst>
      </pc:sldChg>
      <pc:sldChg chg="addSp delSp modSp add del mod setBg modClrScheme chgLayout">
        <pc:chgData name="Arthur Graus" userId="8eea4202-ed45-4e99-ae2f-24d5bb7f00de" providerId="ADAL" clId="{1120993F-024D-44B7-8E47-4E6C4067F062}" dt="2022-09-27T08:28:06.915" v="245" actId="47"/>
        <pc:sldMkLst>
          <pc:docMk/>
          <pc:sldMk cId="3128322365" sldId="314"/>
        </pc:sldMkLst>
        <pc:spChg chg="add del mod ord">
          <ac:chgData name="Arthur Graus" userId="8eea4202-ed45-4e99-ae2f-24d5bb7f00de" providerId="ADAL" clId="{1120993F-024D-44B7-8E47-4E6C4067F062}" dt="2022-09-27T08:19:08.512" v="73" actId="700"/>
          <ac:spMkLst>
            <pc:docMk/>
            <pc:sldMk cId="3128322365" sldId="314"/>
            <ac:spMk id="2" creationId="{4EACD0FC-731D-29F5-674F-3004C8D79B6E}"/>
          </ac:spMkLst>
        </pc:spChg>
        <pc:spChg chg="add del mod ord">
          <ac:chgData name="Arthur Graus" userId="8eea4202-ed45-4e99-ae2f-24d5bb7f00de" providerId="ADAL" clId="{1120993F-024D-44B7-8E47-4E6C4067F062}" dt="2022-09-27T08:19:08.512" v="73" actId="700"/>
          <ac:spMkLst>
            <pc:docMk/>
            <pc:sldMk cId="3128322365" sldId="314"/>
            <ac:spMk id="3" creationId="{7F3CDD6A-9AF1-B4CB-924C-7B10492F993C}"/>
          </ac:spMkLst>
        </pc:spChg>
        <pc:spChg chg="mod">
          <ac:chgData name="Arthur Graus" userId="8eea4202-ed45-4e99-ae2f-24d5bb7f00de" providerId="ADAL" clId="{1120993F-024D-44B7-8E47-4E6C4067F062}" dt="2022-09-27T08:23:18.763" v="216" actId="20577"/>
          <ac:spMkLst>
            <pc:docMk/>
            <pc:sldMk cId="3128322365" sldId="314"/>
            <ac:spMk id="5" creationId="{00000000-0000-0000-0000-000000000000}"/>
          </ac:spMkLst>
        </pc:spChg>
        <pc:spChg chg="mod">
          <ac:chgData name="Arthur Graus" userId="8eea4202-ed45-4e99-ae2f-24d5bb7f00de" providerId="ADAL" clId="{1120993F-024D-44B7-8E47-4E6C4067F062}" dt="2022-09-27T08:22:56.778" v="167" actId="20577"/>
          <ac:spMkLst>
            <pc:docMk/>
            <pc:sldMk cId="3128322365" sldId="314"/>
            <ac:spMk id="6" creationId="{00000000-0000-0000-0000-000000000000}"/>
          </ac:spMkLst>
        </pc:spChg>
        <pc:spChg chg="add del">
          <ac:chgData name="Arthur Graus" userId="8eea4202-ed45-4e99-ae2f-24d5bb7f00de" providerId="ADAL" clId="{1120993F-024D-44B7-8E47-4E6C4067F062}" dt="2022-09-27T08:18:51.378" v="69" actId="478"/>
          <ac:spMkLst>
            <pc:docMk/>
            <pc:sldMk cId="3128322365" sldId="314"/>
            <ac:spMk id="15364" creationId="{00000000-0000-0000-0000-000000000000}"/>
          </ac:spMkLst>
        </pc:spChg>
        <pc:picChg chg="add mod">
          <ac:chgData name="Arthur Graus" userId="8eea4202-ed45-4e99-ae2f-24d5bb7f00de" providerId="ADAL" clId="{1120993F-024D-44B7-8E47-4E6C4067F062}" dt="2022-09-27T08:23:53.488" v="219" actId="1076"/>
          <ac:picMkLst>
            <pc:docMk/>
            <pc:sldMk cId="3128322365" sldId="314"/>
            <ac:picMk id="4" creationId="{1C881F5C-2888-F4B1-8B2D-CFAFDF78D4BE}"/>
          </ac:picMkLst>
        </pc:picChg>
      </pc:sldChg>
      <pc:sldChg chg="new del mod setBg chgLayout">
        <pc:chgData name="Arthur Graus" userId="8eea4202-ed45-4e99-ae2f-24d5bb7f00de" providerId="ADAL" clId="{1120993F-024D-44B7-8E47-4E6C4067F062}" dt="2022-09-27T08:29:04.461" v="264" actId="47"/>
        <pc:sldMkLst>
          <pc:docMk/>
          <pc:sldMk cId="4282305394" sldId="315"/>
        </pc:sldMkLst>
      </pc:sldChg>
      <pc:sldChg chg="addSp delSp modSp add del mod">
        <pc:chgData name="Arthur Graus" userId="8eea4202-ed45-4e99-ae2f-24d5bb7f00de" providerId="ADAL" clId="{1120993F-024D-44B7-8E47-4E6C4067F062}" dt="2022-10-31T12:39:44.605" v="842" actId="47"/>
        <pc:sldMkLst>
          <pc:docMk/>
          <pc:sldMk cId="1616224054" sldId="519"/>
        </pc:sldMkLst>
        <pc:spChg chg="add del mod">
          <ac:chgData name="Arthur Graus" userId="8eea4202-ed45-4e99-ae2f-24d5bb7f00de" providerId="ADAL" clId="{1120993F-024D-44B7-8E47-4E6C4067F062}" dt="2022-10-31T12:30:32.402" v="774" actId="1076"/>
          <ac:spMkLst>
            <pc:docMk/>
            <pc:sldMk cId="1616224054" sldId="519"/>
            <ac:spMk id="3" creationId="{3D27714E-5058-17A3-FF0D-DED4B6876D15}"/>
          </ac:spMkLst>
        </pc:spChg>
        <pc:spChg chg="add del mod">
          <ac:chgData name="Arthur Graus" userId="8eea4202-ed45-4e99-ae2f-24d5bb7f00de" providerId="ADAL" clId="{1120993F-024D-44B7-8E47-4E6C4067F062}" dt="2022-10-31T12:27:35.572" v="720" actId="478"/>
          <ac:spMkLst>
            <pc:docMk/>
            <pc:sldMk cId="1616224054" sldId="519"/>
            <ac:spMk id="6" creationId="{BECC6F86-A841-1A81-3CE1-CBD201C9C9F3}"/>
          </ac:spMkLst>
        </pc:spChg>
        <pc:spChg chg="add del mod">
          <ac:chgData name="Arthur Graus" userId="8eea4202-ed45-4e99-ae2f-24d5bb7f00de" providerId="ADAL" clId="{1120993F-024D-44B7-8E47-4E6C4067F062}" dt="2022-10-31T12:27:32.948" v="716" actId="478"/>
          <ac:spMkLst>
            <pc:docMk/>
            <pc:sldMk cId="1616224054" sldId="519"/>
            <ac:spMk id="8" creationId="{3F325F7A-B40B-44DE-4327-8FAD84D21FB9}"/>
          </ac:spMkLst>
        </pc:spChg>
        <pc:spChg chg="add del">
          <ac:chgData name="Arthur Graus" userId="8eea4202-ed45-4e99-ae2f-24d5bb7f00de" providerId="ADAL" clId="{1120993F-024D-44B7-8E47-4E6C4067F062}" dt="2022-10-31T12:27:32.948" v="716" actId="478"/>
          <ac:spMkLst>
            <pc:docMk/>
            <pc:sldMk cId="1616224054" sldId="519"/>
            <ac:spMk id="9" creationId="{A819C14D-7C79-0B1B-F3CC-2B27654E55FB}"/>
          </ac:spMkLst>
        </pc:spChg>
        <pc:spChg chg="add mod">
          <ac:chgData name="Arthur Graus" userId="8eea4202-ed45-4e99-ae2f-24d5bb7f00de" providerId="ADAL" clId="{1120993F-024D-44B7-8E47-4E6C4067F062}" dt="2022-10-31T12:30:14.970" v="771" actId="14100"/>
          <ac:spMkLst>
            <pc:docMk/>
            <pc:sldMk cId="1616224054" sldId="519"/>
            <ac:spMk id="11" creationId="{A36D97C5-3952-4CE7-6934-F56CA8003F42}"/>
          </ac:spMkLst>
        </pc:spChg>
        <pc:picChg chg="add del mod">
          <ac:chgData name="Arthur Graus" userId="8eea4202-ed45-4e99-ae2f-24d5bb7f00de" providerId="ADAL" clId="{1120993F-024D-44B7-8E47-4E6C4067F062}" dt="2022-10-31T12:29:58.138" v="766" actId="1076"/>
          <ac:picMkLst>
            <pc:docMk/>
            <pc:sldMk cId="1616224054" sldId="519"/>
            <ac:picMk id="2" creationId="{632148E8-F268-43F8-1F1F-FA6EE232126A}"/>
          </ac:picMkLst>
        </pc:picChg>
        <pc:picChg chg="mod">
          <ac:chgData name="Arthur Graus" userId="8eea4202-ed45-4e99-ae2f-24d5bb7f00de" providerId="ADAL" clId="{1120993F-024D-44B7-8E47-4E6C4067F062}" dt="2022-10-31T12:30:20.625" v="773" actId="1076"/>
          <ac:picMkLst>
            <pc:docMk/>
            <pc:sldMk cId="1616224054" sldId="519"/>
            <ac:picMk id="5" creationId="{C68FCEA5-193E-137B-3DCE-FD293838A1F3}"/>
          </ac:picMkLst>
        </pc:picChg>
        <pc:picChg chg="del">
          <ac:chgData name="Arthur Graus" userId="8eea4202-ed45-4e99-ae2f-24d5bb7f00de" providerId="ADAL" clId="{1120993F-024D-44B7-8E47-4E6C4067F062}" dt="2022-10-17T14:15:46.370" v="678" actId="478"/>
          <ac:picMkLst>
            <pc:docMk/>
            <pc:sldMk cId="1616224054" sldId="519"/>
            <ac:picMk id="6" creationId="{458AA269-F575-8DC7-DF22-60BAF48FE8A7}"/>
          </ac:picMkLst>
        </pc:picChg>
        <pc:picChg chg="add mod">
          <ac:chgData name="Arthur Graus" userId="8eea4202-ed45-4e99-ae2f-24d5bb7f00de" providerId="ADAL" clId="{1120993F-024D-44B7-8E47-4E6C4067F062}" dt="2022-10-31T12:30:01.682" v="768" actId="14100"/>
          <ac:picMkLst>
            <pc:docMk/>
            <pc:sldMk cId="1616224054" sldId="519"/>
            <ac:picMk id="10" creationId="{6171883D-304D-63AC-5F32-CBD8C93EACE9}"/>
          </ac:picMkLst>
        </pc:picChg>
      </pc:sldChg>
      <pc:sldChg chg="modSp add del mod modClrScheme chgLayout">
        <pc:chgData name="Arthur Graus" userId="8eea4202-ed45-4e99-ae2f-24d5bb7f00de" providerId="ADAL" clId="{1120993F-024D-44B7-8E47-4E6C4067F062}" dt="2022-10-31T12:32:43.018" v="779" actId="47"/>
        <pc:sldMkLst>
          <pc:docMk/>
          <pc:sldMk cId="0" sldId="520"/>
        </pc:sldMkLst>
        <pc:spChg chg="mod ord">
          <ac:chgData name="Arthur Graus" userId="8eea4202-ed45-4e99-ae2f-24d5bb7f00de" providerId="ADAL" clId="{1120993F-024D-44B7-8E47-4E6C4067F062}" dt="2022-10-31T12:32:35.422" v="778" actId="700"/>
          <ac:spMkLst>
            <pc:docMk/>
            <pc:sldMk cId="0" sldId="520"/>
            <ac:spMk id="3" creationId="{00000000-0000-0000-0000-000000000000}"/>
          </ac:spMkLst>
        </pc:spChg>
        <pc:spChg chg="mod ord">
          <ac:chgData name="Arthur Graus" userId="8eea4202-ed45-4e99-ae2f-24d5bb7f00de" providerId="ADAL" clId="{1120993F-024D-44B7-8E47-4E6C4067F062}" dt="2022-10-31T12:32:35.422" v="778" actId="700"/>
          <ac:spMkLst>
            <pc:docMk/>
            <pc:sldMk cId="0" sldId="520"/>
            <ac:spMk id="4" creationId="{00000000-0000-0000-0000-000000000000}"/>
          </ac:spMkLst>
        </pc:spChg>
      </pc:sldChg>
      <pc:sldMasterChg chg="addSp delSp modSp mod delSldLayout modSldLayout">
        <pc:chgData name="Arthur Graus" userId="8eea4202-ed45-4e99-ae2f-24d5bb7f00de" providerId="ADAL" clId="{1120993F-024D-44B7-8E47-4E6C4067F062}" dt="2022-10-17T14:25:29.356" v="684" actId="47"/>
        <pc:sldMasterMkLst>
          <pc:docMk/>
          <pc:sldMasterMk cId="3886296044" sldId="2147483684"/>
        </pc:sldMasterMkLst>
        <pc:spChg chg="del">
          <ac:chgData name="Arthur Graus" userId="8eea4202-ed45-4e99-ae2f-24d5bb7f00de" providerId="ADAL" clId="{1120993F-024D-44B7-8E47-4E6C4067F062}" dt="2022-09-27T11:14:13.914" v="272" actId="478"/>
          <ac:spMkLst>
            <pc:docMk/>
            <pc:sldMasterMk cId="3886296044" sldId="2147483684"/>
            <ac:spMk id="4" creationId="{00000000-0000-0000-0000-000000000000}"/>
          </ac:spMkLst>
        </pc:spChg>
        <pc:picChg chg="add mod">
          <ac:chgData name="Arthur Graus" userId="8eea4202-ed45-4e99-ae2f-24d5bb7f00de" providerId="ADAL" clId="{1120993F-024D-44B7-8E47-4E6C4067F062}" dt="2022-09-27T08:11:11.532" v="8" actId="14100"/>
          <ac:picMkLst>
            <pc:docMk/>
            <pc:sldMasterMk cId="3886296044" sldId="2147483684"/>
            <ac:picMk id="6" creationId="{674447EA-D205-446D-529D-C5381E3F3066}"/>
          </ac:picMkLst>
        </pc:picChg>
        <pc:sldLayoutChg chg="delSp mod">
          <pc:chgData name="Arthur Graus" userId="8eea4202-ed45-4e99-ae2f-24d5bb7f00de" providerId="ADAL" clId="{1120993F-024D-44B7-8E47-4E6C4067F062}" dt="2022-09-27T11:14:23.035" v="275" actId="478"/>
          <pc:sldLayoutMkLst>
            <pc:docMk/>
            <pc:sldMasterMk cId="3886296044" sldId="2147483684"/>
            <pc:sldLayoutMk cId="2328589084" sldId="2147483690"/>
          </pc:sldLayoutMkLst>
          <pc:spChg chg="del">
            <ac:chgData name="Arthur Graus" userId="8eea4202-ed45-4e99-ae2f-24d5bb7f00de" providerId="ADAL" clId="{1120993F-024D-44B7-8E47-4E6C4067F062}" dt="2022-09-27T11:14:20.428" v="273" actId="478"/>
            <ac:spMkLst>
              <pc:docMk/>
              <pc:sldMasterMk cId="3886296044" sldId="2147483684"/>
              <pc:sldLayoutMk cId="2328589084" sldId="2147483690"/>
              <ac:spMk id="3" creationId="{00000000-0000-0000-0000-000000000000}"/>
            </ac:spMkLst>
          </pc:spChg>
          <pc:spChg chg="del">
            <ac:chgData name="Arthur Graus" userId="8eea4202-ed45-4e99-ae2f-24d5bb7f00de" providerId="ADAL" clId="{1120993F-024D-44B7-8E47-4E6C4067F062}" dt="2022-09-27T11:14:22.090" v="274" actId="478"/>
            <ac:spMkLst>
              <pc:docMk/>
              <pc:sldMasterMk cId="3886296044" sldId="2147483684"/>
              <pc:sldLayoutMk cId="2328589084" sldId="2147483690"/>
              <ac:spMk id="4" creationId="{00000000-0000-0000-0000-000000000000}"/>
            </ac:spMkLst>
          </pc:spChg>
          <pc:spChg chg="del">
            <ac:chgData name="Arthur Graus" userId="8eea4202-ed45-4e99-ae2f-24d5bb7f00de" providerId="ADAL" clId="{1120993F-024D-44B7-8E47-4E6C4067F062}" dt="2022-09-27T11:14:23.035" v="275" actId="478"/>
            <ac:spMkLst>
              <pc:docMk/>
              <pc:sldMasterMk cId="3886296044" sldId="2147483684"/>
              <pc:sldLayoutMk cId="2328589084" sldId="2147483690"/>
              <ac:spMk id="5" creationId="{00000000-0000-0000-0000-000000000000}"/>
            </ac:spMkLst>
          </pc:spChg>
        </pc:sldLayoutChg>
        <pc:sldLayoutChg chg="delSp del mod">
          <pc:chgData name="Arthur Graus" userId="8eea4202-ed45-4e99-ae2f-24d5bb7f00de" providerId="ADAL" clId="{1120993F-024D-44B7-8E47-4E6C4067F062}" dt="2022-10-17T14:25:29.356" v="684" actId="47"/>
          <pc:sldLayoutMkLst>
            <pc:docMk/>
            <pc:sldMasterMk cId="3886296044" sldId="2147483684"/>
            <pc:sldLayoutMk cId="3180712928" sldId="2147483733"/>
          </pc:sldLayoutMkLst>
          <pc:picChg chg="del">
            <ac:chgData name="Arthur Graus" userId="8eea4202-ed45-4e99-ae2f-24d5bb7f00de" providerId="ADAL" clId="{1120993F-024D-44B7-8E47-4E6C4067F062}" dt="2022-09-27T08:13:45.476" v="41" actId="478"/>
            <ac:picMkLst>
              <pc:docMk/>
              <pc:sldMasterMk cId="3886296044" sldId="2147483684"/>
              <pc:sldLayoutMk cId="3180712928" sldId="2147483733"/>
              <ac:picMk id="4" creationId="{2F883B6E-F27F-4633-AD8E-3C16BDFD6B81}"/>
            </ac:picMkLst>
          </pc:picChg>
        </pc:sldLayoutChg>
      </pc:sldMasterChg>
      <pc:sldMasterChg chg="delSp mod">
        <pc:chgData name="Arthur Graus" userId="8eea4202-ed45-4e99-ae2f-24d5bb7f00de" providerId="ADAL" clId="{1120993F-024D-44B7-8E47-4E6C4067F062}" dt="2022-09-27T11:14:55.857" v="276" actId="478"/>
        <pc:sldMasterMkLst>
          <pc:docMk/>
          <pc:sldMasterMk cId="1137504279" sldId="2147483697"/>
        </pc:sldMasterMkLst>
        <pc:spChg chg="del">
          <ac:chgData name="Arthur Graus" userId="8eea4202-ed45-4e99-ae2f-24d5bb7f00de" providerId="ADAL" clId="{1120993F-024D-44B7-8E47-4E6C4067F062}" dt="2022-09-27T11:14:55.857" v="276" actId="478"/>
          <ac:spMkLst>
            <pc:docMk/>
            <pc:sldMasterMk cId="1137504279" sldId="2147483697"/>
            <ac:spMk id="4" creationId="{00000000-0000-0000-0000-000000000000}"/>
          </ac:spMkLst>
        </pc:spChg>
      </pc:sldMasterChg>
      <pc:sldMasterChg chg="del delSldLayout">
        <pc:chgData name="Arthur Graus" userId="8eea4202-ed45-4e99-ae2f-24d5bb7f00de" providerId="ADAL" clId="{1120993F-024D-44B7-8E47-4E6C4067F062}" dt="2022-09-27T08:13:35.489" v="40" actId="2696"/>
        <pc:sldMasterMkLst>
          <pc:docMk/>
          <pc:sldMasterMk cId="3542326466" sldId="2147483710"/>
        </pc:sldMasterMkLst>
        <pc:sldLayoutChg chg="del">
          <pc:chgData name="Arthur Graus" userId="8eea4202-ed45-4e99-ae2f-24d5bb7f00de" providerId="ADAL" clId="{1120993F-024D-44B7-8E47-4E6C4067F062}" dt="2022-09-27T08:13:35.454" v="28" actId="2696"/>
          <pc:sldLayoutMkLst>
            <pc:docMk/>
            <pc:sldMasterMk cId="3542326466" sldId="2147483710"/>
            <pc:sldLayoutMk cId="54596918" sldId="2147483711"/>
          </pc:sldLayoutMkLst>
        </pc:sldLayoutChg>
        <pc:sldLayoutChg chg="del">
          <pc:chgData name="Arthur Graus" userId="8eea4202-ed45-4e99-ae2f-24d5bb7f00de" providerId="ADAL" clId="{1120993F-024D-44B7-8E47-4E6C4067F062}" dt="2022-09-27T08:13:35.454" v="29" actId="2696"/>
          <pc:sldLayoutMkLst>
            <pc:docMk/>
            <pc:sldMasterMk cId="3542326466" sldId="2147483710"/>
            <pc:sldLayoutMk cId="3836993531" sldId="2147483712"/>
          </pc:sldLayoutMkLst>
        </pc:sldLayoutChg>
        <pc:sldLayoutChg chg="del">
          <pc:chgData name="Arthur Graus" userId="8eea4202-ed45-4e99-ae2f-24d5bb7f00de" providerId="ADAL" clId="{1120993F-024D-44B7-8E47-4E6C4067F062}" dt="2022-09-27T08:13:35.454" v="30" actId="2696"/>
          <pc:sldLayoutMkLst>
            <pc:docMk/>
            <pc:sldMasterMk cId="3542326466" sldId="2147483710"/>
            <pc:sldLayoutMk cId="2421183" sldId="2147483713"/>
          </pc:sldLayoutMkLst>
        </pc:sldLayoutChg>
        <pc:sldLayoutChg chg="del">
          <pc:chgData name="Arthur Graus" userId="8eea4202-ed45-4e99-ae2f-24d5bb7f00de" providerId="ADAL" clId="{1120993F-024D-44B7-8E47-4E6C4067F062}" dt="2022-09-27T08:13:35.454" v="31" actId="2696"/>
          <pc:sldLayoutMkLst>
            <pc:docMk/>
            <pc:sldMasterMk cId="3542326466" sldId="2147483710"/>
            <pc:sldLayoutMk cId="664968080" sldId="2147483714"/>
          </pc:sldLayoutMkLst>
        </pc:sldLayoutChg>
        <pc:sldLayoutChg chg="del">
          <pc:chgData name="Arthur Graus" userId="8eea4202-ed45-4e99-ae2f-24d5bb7f00de" providerId="ADAL" clId="{1120993F-024D-44B7-8E47-4E6C4067F062}" dt="2022-09-27T08:13:35.470" v="32" actId="2696"/>
          <pc:sldLayoutMkLst>
            <pc:docMk/>
            <pc:sldMasterMk cId="3542326466" sldId="2147483710"/>
            <pc:sldLayoutMk cId="2996748560" sldId="2147483715"/>
          </pc:sldLayoutMkLst>
        </pc:sldLayoutChg>
        <pc:sldLayoutChg chg="del">
          <pc:chgData name="Arthur Graus" userId="8eea4202-ed45-4e99-ae2f-24d5bb7f00de" providerId="ADAL" clId="{1120993F-024D-44B7-8E47-4E6C4067F062}" dt="2022-09-27T08:13:35.470" v="33" actId="2696"/>
          <pc:sldLayoutMkLst>
            <pc:docMk/>
            <pc:sldMasterMk cId="3542326466" sldId="2147483710"/>
            <pc:sldLayoutMk cId="2233504585" sldId="2147483716"/>
          </pc:sldLayoutMkLst>
        </pc:sldLayoutChg>
        <pc:sldLayoutChg chg="del">
          <pc:chgData name="Arthur Graus" userId="8eea4202-ed45-4e99-ae2f-24d5bb7f00de" providerId="ADAL" clId="{1120993F-024D-44B7-8E47-4E6C4067F062}" dt="2022-09-27T08:13:35.470" v="34" actId="2696"/>
          <pc:sldLayoutMkLst>
            <pc:docMk/>
            <pc:sldMasterMk cId="3542326466" sldId="2147483710"/>
            <pc:sldLayoutMk cId="1914137122" sldId="2147483717"/>
          </pc:sldLayoutMkLst>
        </pc:sldLayoutChg>
        <pc:sldLayoutChg chg="del">
          <pc:chgData name="Arthur Graus" userId="8eea4202-ed45-4e99-ae2f-24d5bb7f00de" providerId="ADAL" clId="{1120993F-024D-44B7-8E47-4E6C4067F062}" dt="2022-09-27T08:13:35.470" v="35" actId="2696"/>
          <pc:sldLayoutMkLst>
            <pc:docMk/>
            <pc:sldMasterMk cId="3542326466" sldId="2147483710"/>
            <pc:sldLayoutMk cId="3851378074" sldId="2147483718"/>
          </pc:sldLayoutMkLst>
        </pc:sldLayoutChg>
        <pc:sldLayoutChg chg="del">
          <pc:chgData name="Arthur Graus" userId="8eea4202-ed45-4e99-ae2f-24d5bb7f00de" providerId="ADAL" clId="{1120993F-024D-44B7-8E47-4E6C4067F062}" dt="2022-09-27T08:13:35.470" v="36" actId="2696"/>
          <pc:sldLayoutMkLst>
            <pc:docMk/>
            <pc:sldMasterMk cId="3542326466" sldId="2147483710"/>
            <pc:sldLayoutMk cId="2094653727" sldId="2147483719"/>
          </pc:sldLayoutMkLst>
        </pc:sldLayoutChg>
        <pc:sldLayoutChg chg="del">
          <pc:chgData name="Arthur Graus" userId="8eea4202-ed45-4e99-ae2f-24d5bb7f00de" providerId="ADAL" clId="{1120993F-024D-44B7-8E47-4E6C4067F062}" dt="2022-09-27T08:13:35.470" v="37" actId="2696"/>
          <pc:sldLayoutMkLst>
            <pc:docMk/>
            <pc:sldMasterMk cId="3542326466" sldId="2147483710"/>
            <pc:sldLayoutMk cId="1232161469" sldId="2147483720"/>
          </pc:sldLayoutMkLst>
        </pc:sldLayoutChg>
        <pc:sldLayoutChg chg="del">
          <pc:chgData name="Arthur Graus" userId="8eea4202-ed45-4e99-ae2f-24d5bb7f00de" providerId="ADAL" clId="{1120993F-024D-44B7-8E47-4E6C4067F062}" dt="2022-09-27T08:13:35.486" v="38" actId="2696"/>
          <pc:sldLayoutMkLst>
            <pc:docMk/>
            <pc:sldMasterMk cId="3542326466" sldId="2147483710"/>
            <pc:sldLayoutMk cId="3491168344" sldId="2147483721"/>
          </pc:sldLayoutMkLst>
        </pc:sldLayoutChg>
        <pc:sldLayoutChg chg="del">
          <pc:chgData name="Arthur Graus" userId="8eea4202-ed45-4e99-ae2f-24d5bb7f00de" providerId="ADAL" clId="{1120993F-024D-44B7-8E47-4E6C4067F062}" dt="2022-09-27T08:13:35.489" v="39" actId="2696"/>
          <pc:sldLayoutMkLst>
            <pc:docMk/>
            <pc:sldMasterMk cId="3542326466" sldId="2147483710"/>
            <pc:sldLayoutMk cId="596092607" sldId="2147483722"/>
          </pc:sldLayoutMkLst>
        </pc:sldLayoutChg>
      </pc:sldMasterChg>
      <pc:sldMasterChg chg="del delSldLayout">
        <pc:chgData name="Arthur Graus" userId="8eea4202-ed45-4e99-ae2f-24d5bb7f00de" providerId="ADAL" clId="{1120993F-024D-44B7-8E47-4E6C4067F062}" dt="2022-09-27T08:13:55.654" v="51" actId="2696"/>
        <pc:sldMasterMkLst>
          <pc:docMk/>
          <pc:sldMasterMk cId="3203651743" sldId="2147483723"/>
        </pc:sldMasterMkLst>
        <pc:sldLayoutChg chg="del">
          <pc:chgData name="Arthur Graus" userId="8eea4202-ed45-4e99-ae2f-24d5bb7f00de" providerId="ADAL" clId="{1120993F-024D-44B7-8E47-4E6C4067F062}" dt="2022-09-27T08:13:55.631" v="42" actId="2696"/>
          <pc:sldLayoutMkLst>
            <pc:docMk/>
            <pc:sldMasterMk cId="3203651743" sldId="2147483723"/>
            <pc:sldLayoutMk cId="4067586341" sldId="2147483724"/>
          </pc:sldLayoutMkLst>
        </pc:sldLayoutChg>
        <pc:sldLayoutChg chg="del">
          <pc:chgData name="Arthur Graus" userId="8eea4202-ed45-4e99-ae2f-24d5bb7f00de" providerId="ADAL" clId="{1120993F-024D-44B7-8E47-4E6C4067F062}" dt="2022-09-27T08:13:55.634" v="43" actId="2696"/>
          <pc:sldLayoutMkLst>
            <pc:docMk/>
            <pc:sldMasterMk cId="3203651743" sldId="2147483723"/>
            <pc:sldLayoutMk cId="2231787820" sldId="2147483725"/>
          </pc:sldLayoutMkLst>
        </pc:sldLayoutChg>
        <pc:sldLayoutChg chg="del">
          <pc:chgData name="Arthur Graus" userId="8eea4202-ed45-4e99-ae2f-24d5bb7f00de" providerId="ADAL" clId="{1120993F-024D-44B7-8E47-4E6C4067F062}" dt="2022-09-27T08:13:55.636" v="44" actId="2696"/>
          <pc:sldLayoutMkLst>
            <pc:docMk/>
            <pc:sldMasterMk cId="3203651743" sldId="2147483723"/>
            <pc:sldLayoutMk cId="636435141" sldId="2147483726"/>
          </pc:sldLayoutMkLst>
        </pc:sldLayoutChg>
        <pc:sldLayoutChg chg="del">
          <pc:chgData name="Arthur Graus" userId="8eea4202-ed45-4e99-ae2f-24d5bb7f00de" providerId="ADAL" clId="{1120993F-024D-44B7-8E47-4E6C4067F062}" dt="2022-09-27T08:13:55.638" v="45" actId="2696"/>
          <pc:sldLayoutMkLst>
            <pc:docMk/>
            <pc:sldMasterMk cId="3203651743" sldId="2147483723"/>
            <pc:sldLayoutMk cId="2234781533" sldId="2147483727"/>
          </pc:sldLayoutMkLst>
        </pc:sldLayoutChg>
        <pc:sldLayoutChg chg="del">
          <pc:chgData name="Arthur Graus" userId="8eea4202-ed45-4e99-ae2f-24d5bb7f00de" providerId="ADAL" clId="{1120993F-024D-44B7-8E47-4E6C4067F062}" dt="2022-09-27T08:13:55.638" v="46" actId="2696"/>
          <pc:sldLayoutMkLst>
            <pc:docMk/>
            <pc:sldMasterMk cId="3203651743" sldId="2147483723"/>
            <pc:sldLayoutMk cId="4114098313" sldId="2147483728"/>
          </pc:sldLayoutMkLst>
        </pc:sldLayoutChg>
        <pc:sldLayoutChg chg="del">
          <pc:chgData name="Arthur Graus" userId="8eea4202-ed45-4e99-ae2f-24d5bb7f00de" providerId="ADAL" clId="{1120993F-024D-44B7-8E47-4E6C4067F062}" dt="2022-09-27T08:13:55.638" v="47" actId="2696"/>
          <pc:sldLayoutMkLst>
            <pc:docMk/>
            <pc:sldMasterMk cId="3203651743" sldId="2147483723"/>
            <pc:sldLayoutMk cId="1954562900" sldId="2147483729"/>
          </pc:sldLayoutMkLst>
        </pc:sldLayoutChg>
        <pc:sldLayoutChg chg="del">
          <pc:chgData name="Arthur Graus" userId="8eea4202-ed45-4e99-ae2f-24d5bb7f00de" providerId="ADAL" clId="{1120993F-024D-44B7-8E47-4E6C4067F062}" dt="2022-09-27T08:13:55.638" v="48" actId="2696"/>
          <pc:sldLayoutMkLst>
            <pc:docMk/>
            <pc:sldMasterMk cId="3203651743" sldId="2147483723"/>
            <pc:sldLayoutMk cId="4131253409" sldId="2147483730"/>
          </pc:sldLayoutMkLst>
        </pc:sldLayoutChg>
        <pc:sldLayoutChg chg="del">
          <pc:chgData name="Arthur Graus" userId="8eea4202-ed45-4e99-ae2f-24d5bb7f00de" providerId="ADAL" clId="{1120993F-024D-44B7-8E47-4E6C4067F062}" dt="2022-09-27T08:13:55.653" v="49" actId="2696"/>
          <pc:sldLayoutMkLst>
            <pc:docMk/>
            <pc:sldMasterMk cId="3203651743" sldId="2147483723"/>
            <pc:sldLayoutMk cId="2350048779" sldId="2147483731"/>
          </pc:sldLayoutMkLst>
        </pc:sldLayoutChg>
        <pc:sldLayoutChg chg="del">
          <pc:chgData name="Arthur Graus" userId="8eea4202-ed45-4e99-ae2f-24d5bb7f00de" providerId="ADAL" clId="{1120993F-024D-44B7-8E47-4E6C4067F062}" dt="2022-09-27T08:13:55.654" v="50" actId="2696"/>
          <pc:sldLayoutMkLst>
            <pc:docMk/>
            <pc:sldMasterMk cId="3203651743" sldId="2147483723"/>
            <pc:sldLayoutMk cId="2157104796" sldId="2147483732"/>
          </pc:sldLayoutMkLst>
        </pc:sldLayoutChg>
      </pc:sldMasterChg>
      <pc:sldMasterChg chg="del delSldLayout">
        <pc:chgData name="Arthur Graus" userId="8eea4202-ed45-4e99-ae2f-24d5bb7f00de" providerId="ADAL" clId="{1120993F-024D-44B7-8E47-4E6C4067F062}" dt="2022-09-27T08:13:23.086" v="27" actId="2696"/>
        <pc:sldMasterMkLst>
          <pc:docMk/>
          <pc:sldMasterMk cId="966755475" sldId="2147483734"/>
        </pc:sldMasterMkLst>
        <pc:sldLayoutChg chg="del">
          <pc:chgData name="Arthur Graus" userId="8eea4202-ed45-4e99-ae2f-24d5bb7f00de" providerId="ADAL" clId="{1120993F-024D-44B7-8E47-4E6C4067F062}" dt="2022-09-27T08:13:23.071" v="16" actId="2696"/>
          <pc:sldLayoutMkLst>
            <pc:docMk/>
            <pc:sldMasterMk cId="966755475" sldId="2147483734"/>
            <pc:sldLayoutMk cId="1511495926" sldId="2147483735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17" actId="2696"/>
          <pc:sldLayoutMkLst>
            <pc:docMk/>
            <pc:sldMasterMk cId="966755475" sldId="2147483734"/>
            <pc:sldLayoutMk cId="1853341074" sldId="2147483736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18" actId="2696"/>
          <pc:sldLayoutMkLst>
            <pc:docMk/>
            <pc:sldMasterMk cId="966755475" sldId="2147483734"/>
            <pc:sldLayoutMk cId="288880553" sldId="2147483737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19" actId="2696"/>
          <pc:sldLayoutMkLst>
            <pc:docMk/>
            <pc:sldMasterMk cId="966755475" sldId="2147483734"/>
            <pc:sldLayoutMk cId="3362503871" sldId="2147483738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20" actId="2696"/>
          <pc:sldLayoutMkLst>
            <pc:docMk/>
            <pc:sldMasterMk cId="966755475" sldId="2147483734"/>
            <pc:sldLayoutMk cId="1894262305" sldId="2147483739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21" actId="2696"/>
          <pc:sldLayoutMkLst>
            <pc:docMk/>
            <pc:sldMasterMk cId="966755475" sldId="2147483734"/>
            <pc:sldLayoutMk cId="1864728575" sldId="2147483740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22" actId="2696"/>
          <pc:sldLayoutMkLst>
            <pc:docMk/>
            <pc:sldMasterMk cId="966755475" sldId="2147483734"/>
            <pc:sldLayoutMk cId="3779855465" sldId="2147483741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23" actId="2696"/>
          <pc:sldLayoutMkLst>
            <pc:docMk/>
            <pc:sldMasterMk cId="966755475" sldId="2147483734"/>
            <pc:sldLayoutMk cId="3657521109" sldId="2147483742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24" actId="2696"/>
          <pc:sldLayoutMkLst>
            <pc:docMk/>
            <pc:sldMasterMk cId="966755475" sldId="2147483734"/>
            <pc:sldLayoutMk cId="3739658266" sldId="2147483743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25" actId="2696"/>
          <pc:sldLayoutMkLst>
            <pc:docMk/>
            <pc:sldMasterMk cId="966755475" sldId="2147483734"/>
            <pc:sldLayoutMk cId="1591652373" sldId="2147483744"/>
          </pc:sldLayoutMkLst>
        </pc:sldLayoutChg>
        <pc:sldLayoutChg chg="del">
          <pc:chgData name="Arthur Graus" userId="8eea4202-ed45-4e99-ae2f-24d5bb7f00de" providerId="ADAL" clId="{1120993F-024D-44B7-8E47-4E6C4067F062}" dt="2022-09-27T08:13:23.071" v="26" actId="2696"/>
          <pc:sldLayoutMkLst>
            <pc:docMk/>
            <pc:sldMasterMk cId="966755475" sldId="2147483734"/>
            <pc:sldLayoutMk cId="4070707755" sldId="2147483745"/>
          </pc:sldLayoutMkLst>
        </pc:sldLayoutChg>
      </pc:sldMasterChg>
    </pc:docChg>
  </pc:docChgLst>
  <pc:docChgLst>
    <pc:chgData name="Arthur Graus" userId="8eea4202-ed45-4e99-ae2f-24d5bb7f00de" providerId="ADAL" clId="{D041F43A-3AAA-45FD-8A32-FD7D25822AC8}"/>
    <pc:docChg chg="custSel addSld delSld modSld">
      <pc:chgData name="Arthur Graus" userId="8eea4202-ed45-4e99-ae2f-24d5bb7f00de" providerId="ADAL" clId="{D041F43A-3AAA-45FD-8A32-FD7D25822AC8}" dt="2019-02-25T11:25:42.899" v="204" actId="27636"/>
      <pc:docMkLst>
        <pc:docMk/>
      </pc:docMkLst>
      <pc:sldChg chg="addSp delSp modSp modAnim">
        <pc:chgData name="Arthur Graus" userId="8eea4202-ed45-4e99-ae2f-24d5bb7f00de" providerId="ADAL" clId="{D041F43A-3AAA-45FD-8A32-FD7D25822AC8}" dt="2019-02-21T09:42:10.573" v="201" actId="166"/>
        <pc:sldMkLst>
          <pc:docMk/>
          <pc:sldMk cId="2261025992" sldId="267"/>
        </pc:sldMkLst>
        <pc:spChg chg="add mod ord">
          <ac:chgData name="Arthur Graus" userId="8eea4202-ed45-4e99-ae2f-24d5bb7f00de" providerId="ADAL" clId="{D041F43A-3AAA-45FD-8A32-FD7D25822AC8}" dt="2019-02-21T09:42:10.573" v="201" actId="166"/>
          <ac:spMkLst>
            <pc:docMk/>
            <pc:sldMk cId="2261025992" sldId="267"/>
            <ac:spMk id="2" creationId="{9E24CE97-EDFE-4BEC-9408-2592DA4B4CA5}"/>
          </ac:spMkLst>
        </pc:spChg>
        <pc:picChg chg="add del">
          <ac:chgData name="Arthur Graus" userId="8eea4202-ed45-4e99-ae2f-24d5bb7f00de" providerId="ADAL" clId="{D041F43A-3AAA-45FD-8A32-FD7D25822AC8}" dt="2019-02-21T09:42:03.259" v="199" actId="478"/>
          <ac:picMkLst>
            <pc:docMk/>
            <pc:sldMk cId="2261025992" sldId="267"/>
            <ac:picMk id="4" creationId="{53A7F97C-84B0-4AEF-9651-95F75A13EC59}"/>
          </ac:picMkLst>
        </pc:picChg>
        <pc:picChg chg="del">
          <ac:chgData name="Arthur Graus" userId="8eea4202-ed45-4e99-ae2f-24d5bb7f00de" providerId="ADAL" clId="{D041F43A-3AAA-45FD-8A32-FD7D25822AC8}" dt="2019-02-21T09:38:43.647" v="79" actId="478"/>
          <ac:picMkLst>
            <pc:docMk/>
            <pc:sldMk cId="2261025992" sldId="267"/>
            <ac:picMk id="5" creationId="{6C92BC6A-2D7D-4018-8665-A6B5894C9455}"/>
          </ac:picMkLst>
        </pc:picChg>
        <pc:picChg chg="add">
          <ac:chgData name="Arthur Graus" userId="8eea4202-ed45-4e99-ae2f-24d5bb7f00de" providerId="ADAL" clId="{D041F43A-3AAA-45FD-8A32-FD7D25822AC8}" dt="2019-02-21T09:42:05.422" v="200"/>
          <ac:picMkLst>
            <pc:docMk/>
            <pc:sldMk cId="2261025992" sldId="267"/>
            <ac:picMk id="6" creationId="{E76E2361-3B7C-431A-8A27-1D126E0DC3BB}"/>
          </ac:picMkLst>
        </pc:picChg>
      </pc:sldChg>
      <pc:sldChg chg="addSp modSp add">
        <pc:chgData name="Arthur Graus" userId="8eea4202-ed45-4e99-ae2f-24d5bb7f00de" providerId="ADAL" clId="{D041F43A-3AAA-45FD-8A32-FD7D25822AC8}" dt="2019-02-25T11:25:42.899" v="204" actId="27636"/>
        <pc:sldMkLst>
          <pc:docMk/>
          <pc:sldMk cId="600260813" sldId="268"/>
        </pc:sldMkLst>
        <pc:spChg chg="add mod">
          <ac:chgData name="Arthur Graus" userId="8eea4202-ed45-4e99-ae2f-24d5bb7f00de" providerId="ADAL" clId="{D041F43A-3AAA-45FD-8A32-FD7D25822AC8}" dt="2019-02-25T11:25:42.899" v="204" actId="27636"/>
          <ac:spMkLst>
            <pc:docMk/>
            <pc:sldMk cId="600260813" sldId="268"/>
            <ac:spMk id="2" creationId="{65A5D79D-8D2B-46F1-A659-1605530B7C09}"/>
          </ac:spMkLst>
        </pc:spChg>
        <pc:spChg chg="add mod">
          <ac:chgData name="Arthur Graus" userId="8eea4202-ed45-4e99-ae2f-24d5bb7f00de" providerId="ADAL" clId="{D041F43A-3AAA-45FD-8A32-FD7D25822AC8}" dt="2019-02-25T11:25:42.836" v="203"/>
          <ac:spMkLst>
            <pc:docMk/>
            <pc:sldMk cId="600260813" sldId="268"/>
            <ac:spMk id="3" creationId="{6B77B180-D4D9-47C5-AD5B-F7E791EA42DF}"/>
          </ac:spMkLst>
        </pc:spChg>
      </pc:sldChg>
    </pc:docChg>
  </pc:docChgLst>
  <pc:docChgLst>
    <pc:chgData name="Arthur Graus" userId="8eea4202-ed45-4e99-ae2f-24d5bb7f00de" providerId="ADAL" clId="{305C3389-9E35-4F59-8CD6-DD216372A43E}"/>
    <pc:docChg chg="delSld">
      <pc:chgData name="Arthur Graus" userId="8eea4202-ed45-4e99-ae2f-24d5bb7f00de" providerId="ADAL" clId="{305C3389-9E35-4F59-8CD6-DD216372A43E}" dt="2019-11-18T13:39:03.119" v="1" actId="2696"/>
      <pc:docMkLst>
        <pc:docMk/>
      </pc:docMkLst>
      <pc:sldChg chg="del">
        <pc:chgData name="Arthur Graus" userId="8eea4202-ed45-4e99-ae2f-24d5bb7f00de" providerId="ADAL" clId="{305C3389-9E35-4F59-8CD6-DD216372A43E}" dt="2019-11-18T13:39:02.584" v="0" actId="2696"/>
        <pc:sldMkLst>
          <pc:docMk/>
          <pc:sldMk cId="353132251" sldId="274"/>
        </pc:sldMkLst>
      </pc:sldChg>
      <pc:sldChg chg="del">
        <pc:chgData name="Arthur Graus" userId="8eea4202-ed45-4e99-ae2f-24d5bb7f00de" providerId="ADAL" clId="{305C3389-9E35-4F59-8CD6-DD216372A43E}" dt="2019-11-18T13:39:03.119" v="1" actId="2696"/>
        <pc:sldMkLst>
          <pc:docMk/>
          <pc:sldMk cId="4244654705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B0EDA-83B0-4B72-ACE6-69EA0271B011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0712E-ACCA-4D83-9E47-0AD7DEACB4A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12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EE11E33-3F7B-4A88-A38E-9D71A7DF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5" y="6317635"/>
            <a:ext cx="458968" cy="453019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C0D1945-6114-4266-A3A4-C7F6F29576A4}"/>
              </a:ext>
            </a:extLst>
          </p:cNvPr>
          <p:cNvSpPr/>
          <p:nvPr userDrawn="1"/>
        </p:nvSpPr>
        <p:spPr>
          <a:xfrm>
            <a:off x="4" y="2382944"/>
            <a:ext cx="12192001" cy="15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AD154A-1704-4E8D-BE7B-73CFDE6BB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" y="2693118"/>
            <a:ext cx="12192000" cy="944304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pPr fontAlgn="ctr"/>
            <a:r>
              <a:rPr lang="nl-NL" dirty="0">
                <a:solidFill>
                  <a:schemeClr val="bg1"/>
                </a:solidFill>
              </a:rPr>
              <a:t>DAX</a:t>
            </a:r>
          </a:p>
        </p:txBody>
      </p:sp>
    </p:spTree>
    <p:extLst>
      <p:ext uri="{BB962C8B-B14F-4D97-AF65-F5344CB8AC3E}">
        <p14:creationId xmlns:p14="http://schemas.microsoft.com/office/powerpoint/2010/main" val="351766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159" y="6362164"/>
            <a:ext cx="750394" cy="28318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92ACC-35C7-4C2C-9212-318EAAE1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3720"/>
          </a:xfrm>
        </p:spPr>
        <p:txBody>
          <a:bodyPr/>
          <a:lstStyle>
            <a:lvl1pPr marL="446077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014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 dirty="0"/>
              <a:t>Session Title!</a:t>
            </a:r>
            <a:endParaRPr lang="en-GB" dirty="0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317880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62D7-B557-4C8E-9A83-AE8C6E6C9F49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F4CE-795C-4D2C-B113-CB22DE540E51}" type="slidenum">
              <a:rPr lang="nl-NL" smtClean="0"/>
              <a:t>‹nr.›</a:t>
            </a:fld>
            <a:endParaRPr lang="nl-NL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06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62D7-B557-4C8E-9A83-AE8C6E6C9F49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F4CE-795C-4D2C-B113-CB22DE540E51}" type="slidenum">
              <a:rPr lang="nl-NL" smtClean="0"/>
              <a:t>‹nr.›</a:t>
            </a:fld>
            <a:endParaRPr lang="nl-NL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40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62D7-B557-4C8E-9A83-AE8C6E6C9F49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F4CE-795C-4D2C-B113-CB22DE540E51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2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62D7-B557-4C8E-9A83-AE8C6E6C9F49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F4CE-795C-4D2C-B113-CB22DE540E51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194003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57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62D7-B557-4C8E-9A83-AE8C6E6C9F49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F4CE-795C-4D2C-B113-CB22DE540E5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6114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62D7-B557-4C8E-9A83-AE8C6E6C9F49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F4CE-795C-4D2C-B113-CB22DE540E5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4829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62D7-B557-4C8E-9A83-AE8C6E6C9F49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F4CE-795C-4D2C-B113-CB22DE540E5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0791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62D7-B557-4C8E-9A83-AE8C6E6C9F49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F4CE-795C-4D2C-B113-CB22DE540E5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99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30" y="6492875"/>
            <a:ext cx="541375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69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62D7-B557-4C8E-9A83-AE8C6E6C9F49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AF4CE-795C-4D2C-B113-CB22DE540E5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97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dia">
    <p:bg>
      <p:bgPr>
        <a:solidFill>
          <a:srgbClr val="C94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61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285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447675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04E8CFD-6D67-2972-22AA-5AEEA69A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30" y="6492875"/>
            <a:ext cx="536058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58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3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1C0D1945-6114-4266-A3A4-C7F6F29576A4}"/>
              </a:ext>
            </a:extLst>
          </p:cNvPr>
          <p:cNvSpPr/>
          <p:nvPr userDrawn="1"/>
        </p:nvSpPr>
        <p:spPr>
          <a:xfrm>
            <a:off x="0" y="2382944"/>
            <a:ext cx="12192001" cy="15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AD154A-1704-4E8D-BE7B-73CFDE6BB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693118"/>
            <a:ext cx="12192000" cy="944304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pPr fontAlgn="ctr"/>
            <a:r>
              <a:rPr lang="nl-NL" dirty="0">
                <a:solidFill>
                  <a:schemeClr val="bg1"/>
                </a:solidFill>
              </a:rPr>
              <a:t>DAX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E8B600-BD26-44A9-9893-267DA4690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800"/>
            <a:ext cx="735146" cy="363200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fld id="{1991564F-ECF0-4951-A814-8EF654E9ACB8}" type="slidenum">
              <a:rPr lang="nl-NL" smtClean="0"/>
              <a:pPr/>
              <a:t>‹nr.›</a:t>
            </a:fld>
            <a:endParaRPr lang="nl-NL" sz="1800"/>
          </a:p>
        </p:txBody>
      </p:sp>
    </p:spTree>
    <p:extLst>
      <p:ext uri="{BB962C8B-B14F-4D97-AF65-F5344CB8AC3E}">
        <p14:creationId xmlns:p14="http://schemas.microsoft.com/office/powerpoint/2010/main" val="143426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158" y="6362158"/>
            <a:ext cx="798242" cy="36293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1991564F-ECF0-4951-A814-8EF654E9ACB8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92ACC-35C7-4C2C-9212-318EAAE1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/>
          <a:lstStyle>
            <a:lvl1pPr marL="446088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339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194003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7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3719"/>
          </a:xfrm>
        </p:spPr>
        <p:txBody>
          <a:bodyPr/>
          <a:lstStyle>
            <a:lvl1pPr marL="446088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10" y="726831"/>
            <a:ext cx="11574184" cy="5288487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856" y="6306402"/>
            <a:ext cx="809911" cy="39211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1991564F-ECF0-4951-A814-8EF654E9ACB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76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158" y="6362158"/>
            <a:ext cx="798242" cy="36293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1991564F-ECF0-4951-A814-8EF654E9ACB8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92ACC-35C7-4C2C-9212-318EAAE1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3719"/>
          </a:xfrm>
        </p:spPr>
        <p:txBody>
          <a:bodyPr/>
          <a:lstStyle>
            <a:lvl1pPr marL="446088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12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2382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447675"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310" y="952802"/>
            <a:ext cx="11574184" cy="5062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13E20203-9D45-988F-35C5-F41B565CFF3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712" y="6501161"/>
            <a:ext cx="985782" cy="2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686" r:id="rId2"/>
    <p:sldLayoutId id="2147483690" r:id="rId3"/>
    <p:sldLayoutId id="2147483691" r:id="rId4"/>
    <p:sldLayoutId id="2147483763" r:id="rId5"/>
    <p:sldLayoutId id="2147483778" r:id="rId6"/>
    <p:sldLayoutId id="214748377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200" b="1" kern="1200" dirty="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73721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447675"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310" y="853068"/>
            <a:ext cx="11574184" cy="516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71525" y="6305550"/>
            <a:ext cx="150495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8C49B-4183-45BE-B2B8-5BF2F158D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400" y="6423102"/>
            <a:ext cx="973873" cy="347546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1991564F-ECF0-4951-A814-8EF654E9ACB8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C6185C1C-5844-0DE8-CE5E-75F6EDF5E0C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6570" y="6182570"/>
            <a:ext cx="675430" cy="6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5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200" b="1" kern="1200" dirty="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20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microsoft.com/en-us/power-bi/transform-model/desktop-many-to-many-relationship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linkedin.com/in/arthurgraus" TargetMode="External"/><Relationship Id="rId7" Type="http://schemas.openxmlformats.org/officeDocument/2006/relationships/image" Target="../media/image12.jpg"/><Relationship Id="rId12" Type="http://schemas.openxmlformats.org/officeDocument/2006/relationships/image" Target="../media/image17.svg"/><Relationship Id="rId2" Type="http://schemas.openxmlformats.org/officeDocument/2006/relationships/hyperlink" Target="mailto:info@arthurgraus.n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lovepowerbi.tips/2019/11/03/make-a-date-table-in-power-bi-in-just-5-minutes/" TargetMode="Externa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docs.microsoft.com/en-us/power-bi/desktop-sort-by-colum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image" Target="../media/image19.png"/><Relationship Id="rId3" Type="http://schemas.openxmlformats.org/officeDocument/2006/relationships/slide" Target="slide10.xml"/><Relationship Id="rId7" Type="http://schemas.openxmlformats.org/officeDocument/2006/relationships/slide" Target="slide31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slide" Target="slide4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54.xml"/><Relationship Id="rId5" Type="http://schemas.openxmlformats.org/officeDocument/2006/relationships/slide" Target="slide21.xml"/><Relationship Id="rId15" Type="http://schemas.openxmlformats.org/officeDocument/2006/relationships/image" Target="../media/image21.png"/><Relationship Id="rId10" Type="http://schemas.openxmlformats.org/officeDocument/2006/relationships/slide" Target="slide50.xml"/><Relationship Id="rId4" Type="http://schemas.openxmlformats.org/officeDocument/2006/relationships/slide" Target="slide13.xml"/><Relationship Id="rId9" Type="http://schemas.openxmlformats.org/officeDocument/2006/relationships/slide" Target="slide44.xml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lowly_changing_dimensi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en.wikipedia.org/wiki/Slowly_changing_dimensio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warehouse" TargetMode="Externa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Star_schema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hyperlink" Target="mailto:info@arthurgraus.nl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03.png"/><Relationship Id="rId2" Type="http://schemas.openxmlformats.org/officeDocument/2006/relationships/hyperlink" Target="https://www.arthurgraus.nl/dimensional_modelling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svg"/><Relationship Id="rId11" Type="http://schemas.openxmlformats.org/officeDocument/2006/relationships/image" Target="../media/image102.svg"/><Relationship Id="rId5" Type="http://schemas.openxmlformats.org/officeDocument/2006/relationships/image" Target="../media/image9.png"/><Relationship Id="rId10" Type="http://schemas.openxmlformats.org/officeDocument/2006/relationships/image" Target="../media/image101.png"/><Relationship Id="rId4" Type="http://schemas.openxmlformats.org/officeDocument/2006/relationships/hyperlink" Target="https://www.linkedin.com/in/arthurgraus" TargetMode="External"/><Relationship Id="rId9" Type="http://schemas.openxmlformats.org/officeDocument/2006/relationships/image" Target="../media/image10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B7F1-6F9D-DED1-F826-EB1E502BB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444"/>
            <a:ext cx="9144000" cy="1522152"/>
          </a:xfrm>
        </p:spPr>
        <p:txBody>
          <a:bodyPr>
            <a:normAutofit fontScale="90000"/>
          </a:bodyPr>
          <a:lstStyle/>
          <a:p>
            <a:r>
              <a:rPr lang="nl-NL"/>
              <a:t>Dimensional Modelling from A - 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60C7E-7C85-5F51-D8E2-BE2C36CD1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3654" y="3959154"/>
            <a:ext cx="5724525" cy="555625"/>
          </a:xfrm>
        </p:spPr>
        <p:txBody>
          <a:bodyPr>
            <a:noAutofit/>
          </a:bodyPr>
          <a:lstStyle/>
          <a:p>
            <a:r>
              <a:rPr lang="nl-NL" sz="2400"/>
              <a:t>Arthur Graus</a:t>
            </a:r>
            <a:br>
              <a:rPr lang="nl-NL" sz="2400"/>
            </a:b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691799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B9DEDA-8CCE-C76C-EEF3-155C1E290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02: Relational -&gt; Dimensional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15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>
            <a:extLst>
              <a:ext uri="{FF2B5EF4-FFF2-40B4-BE49-F238E27FC236}">
                <a16:creationId xmlns:a16="http://schemas.microsoft.com/office/drawing/2014/main" id="{3CBEFC36-1EB9-4223-9B95-13785680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93" y="1203069"/>
            <a:ext cx="8758578" cy="44689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28ECB1-677C-4CF9-8821-8D015B04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Challenge: Convert Relational to Star (Fact + Dimensions)</a:t>
            </a:r>
            <a:endParaRPr lang="nl-NL" dirty="0"/>
          </a:p>
        </p:txBody>
      </p:sp>
      <p:sp>
        <p:nvSpPr>
          <p:cNvPr id="26" name="Tijdelijke aanduiding voor inhoud 25">
            <a:extLst>
              <a:ext uri="{FF2B5EF4-FFF2-40B4-BE49-F238E27FC236}">
                <a16:creationId xmlns:a16="http://schemas.microsoft.com/office/drawing/2014/main" id="{F61138D3-E317-4F60-B7EF-A1AC7B60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Xtreme</a:t>
            </a:r>
            <a:r>
              <a:rPr lang="nl-NL" dirty="0"/>
              <a:t> </a:t>
            </a:r>
            <a:r>
              <a:rPr lang="en-US" dirty="0"/>
              <a:t>is a fictitious company that sells bicycles and cycling accessories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98C0388-580A-419A-9652-08D219BD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11</a:t>
            </a:fld>
            <a:endParaRPr lang="nl-NL"/>
          </a:p>
        </p:txBody>
      </p:sp>
      <p:pic>
        <p:nvPicPr>
          <p:cNvPr id="6" name="Afbeelding 5" descr="Afbeelding met tekening&#10;&#10;Automatisch gegenereerde beschrijving">
            <a:extLst>
              <a:ext uri="{FF2B5EF4-FFF2-40B4-BE49-F238E27FC236}">
                <a16:creationId xmlns:a16="http://schemas.microsoft.com/office/drawing/2014/main" id="{44F88841-952C-4D30-899F-401E26B0D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4398593"/>
            <a:ext cx="1445550" cy="588389"/>
          </a:xfrm>
          <a:prstGeom prst="rect">
            <a:avLst/>
          </a:prstGeom>
        </p:spPr>
      </p:pic>
      <p:pic>
        <p:nvPicPr>
          <p:cNvPr id="12" name="Afbeelding 11" descr="Afbeelding met kleding&#10;&#10;Automatisch gegenereerde beschrijving">
            <a:extLst>
              <a:ext uri="{FF2B5EF4-FFF2-40B4-BE49-F238E27FC236}">
                <a16:creationId xmlns:a16="http://schemas.microsoft.com/office/drawing/2014/main" id="{4272907C-A610-4FB0-9FC9-E646D8FA4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238" y="4936031"/>
            <a:ext cx="493747" cy="568713"/>
          </a:xfrm>
          <a:prstGeom prst="rect">
            <a:avLst/>
          </a:prstGeom>
        </p:spPr>
      </p:pic>
      <p:pic>
        <p:nvPicPr>
          <p:cNvPr id="21" name="Afbeelding 20" descr="Afbeelding met fiets, zitten, geparkeerd, lucht&#10;&#10;Automatisch gegenereerde beschrijving">
            <a:extLst>
              <a:ext uri="{FF2B5EF4-FFF2-40B4-BE49-F238E27FC236}">
                <a16:creationId xmlns:a16="http://schemas.microsoft.com/office/drawing/2014/main" id="{685BBB53-8183-4A43-BC7A-2EAB50540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26" y="4964203"/>
            <a:ext cx="873249" cy="540541"/>
          </a:xfrm>
          <a:prstGeom prst="rect">
            <a:avLst/>
          </a:prstGeom>
        </p:spPr>
      </p:pic>
      <p:pic>
        <p:nvPicPr>
          <p:cNvPr id="25" name="Afbeelding 24" descr="Afbeelding met helm, hoofdtooi&#10;&#10;Automatisch gegenereerde beschrijving">
            <a:extLst>
              <a:ext uri="{FF2B5EF4-FFF2-40B4-BE49-F238E27FC236}">
                <a16:creationId xmlns:a16="http://schemas.microsoft.com/office/drawing/2014/main" id="{3BD7BB80-58A6-4A33-885B-FD876AA26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73" y="3937798"/>
            <a:ext cx="828704" cy="589485"/>
          </a:xfrm>
          <a:prstGeom prst="rect">
            <a:avLst/>
          </a:prstGeom>
        </p:spPr>
      </p:pic>
      <p:pic>
        <p:nvPicPr>
          <p:cNvPr id="28" name="Afbeelding 27" descr="Afbeelding met fiets, geparkeerd, leunen, trottoir&#10;&#10;Automatisch gegenereerde beschrijving">
            <a:extLst>
              <a:ext uri="{FF2B5EF4-FFF2-40B4-BE49-F238E27FC236}">
                <a16:creationId xmlns:a16="http://schemas.microsoft.com/office/drawing/2014/main" id="{2DB6346D-2B32-4E81-8B78-C6BF711AB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61" y="3937798"/>
            <a:ext cx="900499" cy="5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91BA02-7287-42F1-B8A4-7B74916A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12</a:t>
            </a:fld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461A54-2DD1-45A3-B6F6-2749E235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Demo: Relational to Star schema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C875E-F20D-E6A1-171D-51E2E76D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86" y="1184932"/>
            <a:ext cx="10540677" cy="46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4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B9DEDA-8CCE-C76C-EEF3-155C1E290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03: Many to many relationships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988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53211-9BD1-4C62-9CF7-F6904AB0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Sales </a:t>
            </a:r>
            <a:r>
              <a:rPr lang="pt-BR" dirty="0"/>
              <a:t>Targets</a:t>
            </a:r>
            <a:endParaRPr lang="nl-NL" dirty="0"/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4E22AF60-7E0B-4BAE-9AE3-5F9C7766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23D91-A5B3-2F69-D2C5-19D4CC1C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39" y="863564"/>
            <a:ext cx="8486465" cy="59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6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C0BC8-0A96-6AB5-4F99-8A933857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238" y="1290146"/>
            <a:ext cx="4092482" cy="67981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84E90C-4611-4567-9777-2B33A62D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relationship</a:t>
            </a:r>
            <a:endParaRPr lang="nl-NL" dirty="0"/>
          </a:p>
        </p:txBody>
      </p:sp>
      <p:sp>
        <p:nvSpPr>
          <p:cNvPr id="19" name="Tijdelijke aanduiding voor dianummer 3">
            <a:extLst>
              <a:ext uri="{FF2B5EF4-FFF2-40B4-BE49-F238E27FC236}">
                <a16:creationId xmlns:a16="http://schemas.microsoft.com/office/drawing/2014/main" id="{DC3DF8FF-16B6-4450-B32F-B9B41455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3861" y="6492875"/>
            <a:ext cx="541375" cy="365125"/>
          </a:xfrm>
        </p:spPr>
        <p:txBody>
          <a:bodyPr/>
          <a:lstStyle/>
          <a:p>
            <a:fld id="{1991564F-ECF0-4951-A814-8EF654E9ACB8}" type="slidenum">
              <a:rPr lang="nl-NL" smtClean="0"/>
              <a:pPr/>
              <a:t>15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AC5345E-5901-402D-8FF2-8D181670C9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5402"/>
            <a:ext cx="3285385" cy="364192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710E5D2-38AE-4010-8AC1-AD41B72E52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1542" y="1360628"/>
            <a:ext cx="2325188" cy="3642824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7F0A5593-0D29-47F2-B072-AB66B4D22C28}"/>
              </a:ext>
            </a:extLst>
          </p:cNvPr>
          <p:cNvSpPr/>
          <p:nvPr/>
        </p:nvSpPr>
        <p:spPr>
          <a:xfrm>
            <a:off x="4313078" y="2988462"/>
            <a:ext cx="1068810" cy="11649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BDB9B39-88E1-449D-8699-A7E4486EE39A}"/>
              </a:ext>
            </a:extLst>
          </p:cNvPr>
          <p:cNvSpPr txBox="1"/>
          <p:nvPr/>
        </p:nvSpPr>
        <p:spPr>
          <a:xfrm>
            <a:off x="3281542" y="99129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nl-NL" b="1" dirty="0">
                <a:latin typeface="Arial" panose="020B0604020202020204" pitchFamily="34" charset="0"/>
                <a:cs typeface="Arial" panose="020B0604020202020204" pitchFamily="34" charset="0"/>
              </a:rPr>
              <a:t> (*)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D3B80BA2-1711-4C1C-8DBC-BA0D5E7E4036}"/>
              </a:ext>
            </a:extLst>
          </p:cNvPr>
          <p:cNvSpPr txBox="1"/>
          <p:nvPr/>
        </p:nvSpPr>
        <p:spPr>
          <a:xfrm>
            <a:off x="8709840" y="890036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 (*)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C7C491B5-D4B7-4EE0-9497-227503D77109}"/>
              </a:ext>
            </a:extLst>
          </p:cNvPr>
          <p:cNvSpPr/>
          <p:nvPr/>
        </p:nvSpPr>
        <p:spPr>
          <a:xfrm>
            <a:off x="8782840" y="3493229"/>
            <a:ext cx="1048557" cy="31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B250D9F0-8510-4201-9709-6A8DB02256EA}"/>
              </a:ext>
            </a:extLst>
          </p:cNvPr>
          <p:cNvSpPr/>
          <p:nvPr/>
        </p:nvSpPr>
        <p:spPr>
          <a:xfrm>
            <a:off x="8747374" y="5988017"/>
            <a:ext cx="1048557" cy="31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45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36" grpId="0"/>
      <p:bldP spid="37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2EB57F5-3B10-4DC0-B1BE-4475A9FD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Overview</a:t>
            </a:r>
            <a:r>
              <a:rPr lang="nl-NL" dirty="0"/>
              <a:t> -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relationship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21C3F5-798A-4C42-B849-A66B7BDB1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10" y="822960"/>
            <a:ext cx="11574184" cy="5192358"/>
          </a:xfrm>
        </p:spPr>
        <p:txBody>
          <a:bodyPr>
            <a:normAutofit/>
          </a:bodyPr>
          <a:lstStyle/>
          <a:p>
            <a:r>
              <a:rPr lang="nl-NL" sz="2400"/>
              <a:t>Only </a:t>
            </a:r>
            <a:r>
              <a:rPr lang="nl-NL" sz="2400" b="1"/>
              <a:t>between </a:t>
            </a:r>
            <a:r>
              <a:rPr lang="nl-NL" sz="2400" b="1" dirty="0" err="1"/>
              <a:t>Dimension</a:t>
            </a:r>
            <a:r>
              <a:rPr lang="nl-NL" sz="2400" b="1" dirty="0"/>
              <a:t> </a:t>
            </a:r>
            <a:r>
              <a:rPr lang="nl-NL" sz="2400" b="1" dirty="0" err="1"/>
              <a:t>and</a:t>
            </a:r>
            <a:r>
              <a:rPr lang="nl-NL" sz="2400" b="1" dirty="0"/>
              <a:t> </a:t>
            </a:r>
            <a:r>
              <a:rPr lang="nl-NL" sz="2400" b="1" dirty="0" err="1"/>
              <a:t>Fact</a:t>
            </a:r>
            <a:r>
              <a:rPr lang="nl-NL" sz="2400" b="1" dirty="0"/>
              <a:t> </a:t>
            </a:r>
            <a:r>
              <a:rPr lang="nl-NL" sz="2400" b="1" err="1"/>
              <a:t>tables</a:t>
            </a:r>
            <a:r>
              <a:rPr lang="nl-NL" sz="2400" b="1"/>
              <a:t> </a:t>
            </a:r>
            <a:r>
              <a:rPr lang="nl-NL" sz="2400"/>
              <a:t>and filter </a:t>
            </a:r>
            <a:r>
              <a:rPr lang="nl-NL" sz="2400" dirty="0" err="1"/>
              <a:t>direction</a:t>
            </a:r>
            <a:r>
              <a:rPr lang="nl-NL" sz="2400" dirty="0"/>
              <a:t> </a:t>
            </a:r>
            <a:r>
              <a:rPr lang="nl-NL" sz="2400" dirty="0" err="1"/>
              <a:t>from</a:t>
            </a:r>
            <a:r>
              <a:rPr lang="nl-NL" sz="2400" dirty="0"/>
              <a:t> </a:t>
            </a:r>
            <a:r>
              <a:rPr lang="nl-NL" sz="2400" dirty="0" err="1"/>
              <a:t>Dimension</a:t>
            </a:r>
            <a:r>
              <a:rPr lang="nl-NL" sz="2400" dirty="0"/>
              <a:t> </a:t>
            </a:r>
            <a:r>
              <a:rPr lang="nl-NL" sz="2400" err="1"/>
              <a:t>to</a:t>
            </a:r>
            <a:r>
              <a:rPr lang="nl-NL" sz="2400"/>
              <a:t> Fact!</a:t>
            </a:r>
            <a:endParaRPr lang="nl-NL" dirty="0"/>
          </a:p>
        </p:txBody>
      </p:sp>
      <p:sp>
        <p:nvSpPr>
          <p:cNvPr id="6" name="Tijdelijke aanduiding voor dianummer 2">
            <a:extLst>
              <a:ext uri="{FF2B5EF4-FFF2-40B4-BE49-F238E27FC236}">
                <a16:creationId xmlns:a16="http://schemas.microsoft.com/office/drawing/2014/main" id="{876888F0-6088-48E7-A172-4BEA7F881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4434"/>
            <a:ext cx="706240" cy="373566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2F78181-7B7A-47C4-B21F-DAE97175E580}"/>
              </a:ext>
            </a:extLst>
          </p:cNvPr>
          <p:cNvSpPr txBox="1"/>
          <p:nvPr/>
        </p:nvSpPr>
        <p:spPr>
          <a:xfrm>
            <a:off x="2268403" y="6519446"/>
            <a:ext cx="6333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more information about Many to Many Relationships, </a:t>
            </a:r>
            <a:r>
              <a:rPr lang="en-US" sz="1600" i="1" u="none" strike="noStrike" dirty="0">
                <a:solidFill>
                  <a:srgbClr val="E14D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click here</a:t>
            </a:r>
            <a:r>
              <a:rPr lang="en-US" sz="1600" i="1" u="none" strike="noStrik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NL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119EF-F03C-FD11-E3CC-AD053101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96" y="1363504"/>
            <a:ext cx="8261775" cy="484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6CFAE-2162-4984-775E-834FBD5D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84" y="1444565"/>
            <a:ext cx="5239019" cy="408961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F5760C50-1834-4AC2-BFF7-4FB9BE07E6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7512" y="1255866"/>
            <a:ext cx="6239107" cy="48747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F26D681F-6DA5-4D68-B4A6-D19F3B50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EB57F5-3B10-4DC0-B1BE-4475A9FD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Demo -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err="1"/>
              <a:t>Many</a:t>
            </a:r>
            <a:r>
              <a:rPr lang="nl-NL"/>
              <a:t> relationship</a:t>
            </a:r>
            <a:endParaRPr lang="nl-NL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A7B0F8E-0C11-42C0-BDB8-1124FB5DBEF2}"/>
              </a:ext>
            </a:extLst>
          </p:cNvPr>
          <p:cNvSpPr txBox="1"/>
          <p:nvPr/>
        </p:nvSpPr>
        <p:spPr>
          <a:xfrm>
            <a:off x="4822845" y="1976829"/>
            <a:ext cx="397860" cy="30777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</a:rPr>
              <a:t>1A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B509FE7-1D01-4893-B03F-00C7EB583468}"/>
              </a:ext>
            </a:extLst>
          </p:cNvPr>
          <p:cNvSpPr txBox="1"/>
          <p:nvPr/>
        </p:nvSpPr>
        <p:spPr>
          <a:xfrm>
            <a:off x="5123898" y="5534175"/>
            <a:ext cx="281689" cy="31202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09F4529-03CB-4FBE-9882-1B23AA16156D}"/>
              </a:ext>
            </a:extLst>
          </p:cNvPr>
          <p:cNvCxnSpPr>
            <a:cxnSpLocks/>
          </p:cNvCxnSpPr>
          <p:nvPr/>
        </p:nvCxnSpPr>
        <p:spPr>
          <a:xfrm flipH="1">
            <a:off x="2354228" y="2273517"/>
            <a:ext cx="2457967" cy="19958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38C17829-4714-47BB-AA00-23DD1D6B218F}"/>
              </a:ext>
            </a:extLst>
          </p:cNvPr>
          <p:cNvSpPr txBox="1"/>
          <p:nvPr/>
        </p:nvSpPr>
        <p:spPr>
          <a:xfrm>
            <a:off x="1886332" y="4251391"/>
            <a:ext cx="467896" cy="30777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</a:rPr>
              <a:t>1B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5DBCF61-7E6B-4D00-B5E0-8FBEDDF655DE}"/>
              </a:ext>
            </a:extLst>
          </p:cNvPr>
          <p:cNvSpPr txBox="1"/>
          <p:nvPr/>
        </p:nvSpPr>
        <p:spPr>
          <a:xfrm>
            <a:off x="10259065" y="5463781"/>
            <a:ext cx="281689" cy="31202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3850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53211-9BD1-4C62-9CF7-F6904AB0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Challenge: Connect Fact tables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322D5-5239-4821-9D6E-36AF176C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How to compare actual + targets per year?</a:t>
            </a:r>
            <a:endParaRPr lang="nl-NL" dirty="0"/>
          </a:p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156F94-C8AC-43ED-8D27-A1C88741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9" name="Afbeelding 8" descr="Afbeelding met wit, bord, man, staand&#10;&#10;Automatisch gegenereerde beschrijving">
            <a:extLst>
              <a:ext uri="{FF2B5EF4-FFF2-40B4-BE49-F238E27FC236}">
                <a16:creationId xmlns:a16="http://schemas.microsoft.com/office/drawing/2014/main" id="{91BC0CAA-DA6E-404A-B5EC-B7018919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6619" y="-3106"/>
            <a:ext cx="626883" cy="57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3D7D6A-A91E-EBD9-3DE7-202A75BAA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2" y="1401806"/>
            <a:ext cx="5134239" cy="4613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A1F92-F6BA-BC23-6077-E7C8E9F53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970" y="1392006"/>
            <a:ext cx="6830198" cy="1979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E6AF5C-6601-1876-5C38-3818209851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190"/>
          <a:stretch/>
        </p:blipFill>
        <p:spPr>
          <a:xfrm>
            <a:off x="5267069" y="3477126"/>
            <a:ext cx="6916433" cy="25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5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53211-9BD1-4C62-9CF7-F6904AB0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Demo: </a:t>
            </a:r>
            <a:r>
              <a:rPr lang="en-US" dirty="0"/>
              <a:t>Power Query - Years Table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322D5-5239-4821-9D6E-36AF176C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479135AE-4CF3-4304-8B1E-9E382050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412171F-39EC-4AB2-B1CF-4A1F4A31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27" y="1347212"/>
            <a:ext cx="4609016" cy="483445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C6FB646-AB62-41F4-BFC7-8E4CB9D9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667" y="1372851"/>
            <a:ext cx="4303264" cy="43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7DC7-83D0-3B11-060E-7EE0A99057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5938" y="212725"/>
            <a:ext cx="11476770" cy="901700"/>
          </a:xfrm>
        </p:spPr>
        <p:txBody>
          <a:bodyPr anchor="b">
            <a:normAutofit/>
          </a:bodyPr>
          <a:lstStyle/>
          <a:p>
            <a:r>
              <a:rPr lang="en-US" sz="5400"/>
              <a:t>Bio: </a:t>
            </a:r>
            <a:r>
              <a:rPr lang="en-US" sz="4800" b="1"/>
              <a:t>Arthur Graus</a:t>
            </a:r>
            <a:endParaRPr lang="nl-NL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CD836-7E79-9EDE-6C22-ADC3878B08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6453" y="1254125"/>
            <a:ext cx="10518775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Power BI + MS Fabric Trainer |  Developer / ML Enthusiast</a:t>
            </a:r>
            <a:endParaRPr lang="nl-NL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Questions, re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hlinkClick r:id="rId2"/>
              </a:rPr>
              <a:t>info@arthurgraus.nl</a:t>
            </a:r>
            <a:endParaRPr lang="en-US"/>
          </a:p>
          <a:p>
            <a:pPr marL="0" indent="0">
              <a:buNone/>
            </a:pPr>
            <a:r>
              <a:rPr lang="nl-NL">
                <a:hlinkClick r:id="rId3"/>
              </a:rPr>
              <a:t>https://www.linkedin.com/in/arthurgraus</a:t>
            </a:r>
            <a:endParaRPr lang="nl-NL"/>
          </a:p>
        </p:txBody>
      </p:sp>
      <p:pic>
        <p:nvPicPr>
          <p:cNvPr id="7" name="Graphic 6" descr="Envelope with solid fill">
            <a:extLst>
              <a:ext uri="{FF2B5EF4-FFF2-40B4-BE49-F238E27FC236}">
                <a16:creationId xmlns:a16="http://schemas.microsoft.com/office/drawing/2014/main" id="{5D37AB39-CB45-29FE-E3EC-11D0C28EC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653" y="5697593"/>
            <a:ext cx="511047" cy="5110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C3DB02-E4CE-0357-D131-860FC4763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7091" r="82001" b="41491"/>
          <a:stretch/>
        </p:blipFill>
        <p:spPr bwMode="auto">
          <a:xfrm>
            <a:off x="581575" y="6190393"/>
            <a:ext cx="553635" cy="5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Placeholder 17" descr="A person with glasses and a blue shirt&#10;&#10;Description automatically generated">
            <a:extLst>
              <a:ext uri="{FF2B5EF4-FFF2-40B4-BE49-F238E27FC236}">
                <a16:creationId xmlns:a16="http://schemas.microsoft.com/office/drawing/2014/main" id="{5D627B29-671F-ABBB-D9F2-9906CFAC0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>
            <a:fillRect/>
          </a:stretch>
        </p:blipFill>
        <p:spPr>
          <a:xfrm>
            <a:off x="10034954" y="1254125"/>
            <a:ext cx="1957754" cy="19577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01F64-7394-9CFB-9B3A-CAC102F27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645" y="1742471"/>
            <a:ext cx="9019532" cy="3784913"/>
          </a:xfrm>
          <a:prstGeom prst="rect">
            <a:avLst/>
          </a:prstGeom>
        </p:spPr>
      </p:pic>
      <p:pic>
        <p:nvPicPr>
          <p:cNvPr id="9" name="Graphic 8" descr="Teacher with solid fill">
            <a:extLst>
              <a:ext uri="{FF2B5EF4-FFF2-40B4-BE49-F238E27FC236}">
                <a16:creationId xmlns:a16="http://schemas.microsoft.com/office/drawing/2014/main" id="{F4B6F093-3C7C-BB7D-32F5-6180B5664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209" y="1745184"/>
            <a:ext cx="639812" cy="639812"/>
          </a:xfrm>
          <a:prstGeom prst="rect">
            <a:avLst/>
          </a:prstGeom>
        </p:spPr>
      </p:pic>
      <p:pic>
        <p:nvPicPr>
          <p:cNvPr id="6" name="Graphic 5" descr="Address Book with solid fill">
            <a:extLst>
              <a:ext uri="{FF2B5EF4-FFF2-40B4-BE49-F238E27FC236}">
                <a16:creationId xmlns:a16="http://schemas.microsoft.com/office/drawing/2014/main" id="{D378FF28-2E8F-FC1C-91E2-50C445DEC0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058" y="1160200"/>
            <a:ext cx="666642" cy="6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0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53211-9BD1-4C62-9CF7-F6904AB0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Demo: </a:t>
            </a:r>
            <a:r>
              <a:rPr lang="en-US" dirty="0"/>
              <a:t>Report - Create KPI Matrix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322D5-5239-4821-9D6E-36AF176C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Can you also drilldown to the Month level?</a:t>
            </a:r>
          </a:p>
          <a:p>
            <a:endParaRPr lang="nl-NL" dirty="0"/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4E22AF60-7E0B-4BAE-9AE3-5F9C7766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EC410-F5CB-1E40-F7A1-C8A5484E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6" y="1441457"/>
            <a:ext cx="8779507" cy="39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B8B6-6C90-F4CA-0EE3-EA3DD49BA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04 Date table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9442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53211-9BD1-4C62-9CF7-F6904AB0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Overview</a:t>
            </a:r>
            <a:r>
              <a:rPr lang="nl-NL" dirty="0"/>
              <a:t> - Date </a:t>
            </a:r>
            <a:r>
              <a:rPr lang="nl-NL" dirty="0" err="1"/>
              <a:t>Table</a:t>
            </a:r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2B01A0D9-40A7-4AF8-991D-1818B99D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84434"/>
            <a:ext cx="706240" cy="373566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466B0A6-90F6-4FA5-B1C8-B9144505CF37}"/>
              </a:ext>
            </a:extLst>
          </p:cNvPr>
          <p:cNvSpPr txBox="1"/>
          <p:nvPr/>
        </p:nvSpPr>
        <p:spPr>
          <a:xfrm>
            <a:off x="632355" y="4784978"/>
            <a:ext cx="10942320" cy="16019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nl-NL"/>
            </a:defPPr>
            <a:lvl1pPr marL="457200" indent="-457200" defTabSz="914377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1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783" lvl="1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971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160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349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b="1" dirty="0"/>
              <a:t>Options for creating a Date Table:</a:t>
            </a:r>
          </a:p>
          <a:p>
            <a:r>
              <a:rPr lang="en-US" dirty="0"/>
              <a:t> Use DAX functions to manually create a Date table and add calculated columns</a:t>
            </a:r>
            <a:r>
              <a:rPr lang="en-US"/>
              <a:t>: CalendarAuto</a:t>
            </a:r>
            <a:r>
              <a:rPr lang="en-US" dirty="0"/>
              <a:t>, Month, Format</a:t>
            </a:r>
          </a:p>
          <a:p>
            <a:r>
              <a:rPr lang="en-US" dirty="0"/>
              <a:t> Apply a </a:t>
            </a:r>
            <a:r>
              <a:rPr lang="en-US"/>
              <a:t>ready-to-use DAX-script  </a:t>
            </a:r>
            <a:r>
              <a:rPr lang="en-US" dirty="0"/>
              <a:t> (</a:t>
            </a:r>
            <a:r>
              <a:rPr lang="en-US"/>
              <a:t>see txt</a:t>
            </a:r>
            <a:r>
              <a:rPr lang="en-US" dirty="0"/>
              <a:t>-file) </a:t>
            </a:r>
          </a:p>
          <a:p>
            <a:r>
              <a:rPr lang="en-US"/>
              <a:t> Import</a:t>
            </a:r>
            <a:r>
              <a:rPr lang="en-US" dirty="0"/>
              <a:t> a date table from SQL Sever or Excel: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A331CCB4-0A33-4526-B0F7-44C391111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595" y="5889034"/>
            <a:ext cx="2288466" cy="2430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115FF10-0DBD-40ED-83E3-A58CEECC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95" y="5534134"/>
            <a:ext cx="2448339" cy="243097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936CE26-74C5-4900-A5E1-52FB334B47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63" y="829609"/>
            <a:ext cx="11700673" cy="3799176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0A15DA6-5321-4393-BEA5-96F1949A9517}"/>
              </a:ext>
            </a:extLst>
          </p:cNvPr>
          <p:cNvSpPr txBox="1"/>
          <p:nvPr/>
        </p:nvSpPr>
        <p:spPr>
          <a:xfrm>
            <a:off x="2685788" y="6484434"/>
            <a:ext cx="612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more information about creating a 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DAX Date table</a:t>
            </a: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i="1" u="none" strike="noStrike" dirty="0">
                <a:solidFill>
                  <a:srgbClr val="E14D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click here</a:t>
            </a:r>
            <a:r>
              <a:rPr lang="en-US" sz="1600" i="1" u="none" strike="noStrik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NL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321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D09BD44-923F-9651-7C6C-EA1B95B2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/>
          <a:stretch/>
        </p:blipFill>
        <p:spPr>
          <a:xfrm>
            <a:off x="516900" y="1309483"/>
            <a:ext cx="11148162" cy="41223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F53211-9BD1-4C62-9CF7-F6904AB0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Demo </a:t>
            </a:r>
            <a:r>
              <a:rPr lang="nl-NL" dirty="0"/>
              <a:t>– DAX –  Date </a:t>
            </a:r>
            <a:r>
              <a:rPr lang="nl-NL" dirty="0" err="1"/>
              <a:t>Table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9B9CBB0-3B4E-467E-B164-9866F056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pPr/>
              <a:t>23</a:t>
            </a:fld>
            <a:endParaRPr lang="nl-NL"/>
          </a:p>
        </p:txBody>
      </p:sp>
      <p:sp>
        <p:nvSpPr>
          <p:cNvPr id="8" name="Tekstvak 11">
            <a:extLst>
              <a:ext uri="{FF2B5EF4-FFF2-40B4-BE49-F238E27FC236}">
                <a16:creationId xmlns:a16="http://schemas.microsoft.com/office/drawing/2014/main" id="{5776EF88-C861-4043-8A82-A18A3854248A}"/>
              </a:ext>
            </a:extLst>
          </p:cNvPr>
          <p:cNvSpPr txBox="1"/>
          <p:nvPr/>
        </p:nvSpPr>
        <p:spPr>
          <a:xfrm>
            <a:off x="7221869" y="1426191"/>
            <a:ext cx="279850" cy="30777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  <a:endParaRPr lang="nl-NL" sz="1400" b="1" dirty="0">
              <a:solidFill>
                <a:schemeClr val="bg1"/>
              </a:solidFill>
            </a:endParaRPr>
          </a:p>
        </p:txBody>
      </p:sp>
      <p:sp>
        <p:nvSpPr>
          <p:cNvPr id="9" name="Tekstvak 11">
            <a:extLst>
              <a:ext uri="{FF2B5EF4-FFF2-40B4-BE49-F238E27FC236}">
                <a16:creationId xmlns:a16="http://schemas.microsoft.com/office/drawing/2014/main" id="{BC082D31-E453-45DD-A6FA-D36CE947793C}"/>
              </a:ext>
            </a:extLst>
          </p:cNvPr>
          <p:cNvSpPr txBox="1"/>
          <p:nvPr/>
        </p:nvSpPr>
        <p:spPr>
          <a:xfrm>
            <a:off x="5263660" y="2886044"/>
            <a:ext cx="289215" cy="30777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  <a:endParaRPr lang="nl-NL" sz="1400" b="1" dirty="0">
              <a:solidFill>
                <a:schemeClr val="bg1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AA4F5B7-154F-425B-8CC4-CD20B82365B6}"/>
              </a:ext>
            </a:extLst>
          </p:cNvPr>
          <p:cNvSpPr txBox="1"/>
          <p:nvPr/>
        </p:nvSpPr>
        <p:spPr>
          <a:xfrm>
            <a:off x="6698439" y="1442900"/>
            <a:ext cx="260808" cy="30777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  <a:endParaRPr lang="nl-NL" sz="1400" b="1" dirty="0">
              <a:solidFill>
                <a:schemeClr val="bg1"/>
              </a:solidFill>
            </a:endParaRPr>
          </a:p>
        </p:txBody>
      </p:sp>
      <p:sp>
        <p:nvSpPr>
          <p:cNvPr id="13" name="Tekstvak 11">
            <a:extLst>
              <a:ext uri="{FF2B5EF4-FFF2-40B4-BE49-F238E27FC236}">
                <a16:creationId xmlns:a16="http://schemas.microsoft.com/office/drawing/2014/main" id="{80600A6C-ADA3-4806-8299-C030C0C76A28}"/>
              </a:ext>
            </a:extLst>
          </p:cNvPr>
          <p:cNvSpPr txBox="1"/>
          <p:nvPr/>
        </p:nvSpPr>
        <p:spPr>
          <a:xfrm>
            <a:off x="5408268" y="1309483"/>
            <a:ext cx="295222" cy="30777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804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4E22AF60-7E0B-4BAE-9AE3-5F9C7766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F53211-9BD1-4C62-9CF7-F6904AB0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Demo: Relate data table to </a:t>
            </a:r>
            <a:r>
              <a:rPr lang="en-US" dirty="0"/>
              <a:t>fact tables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86EB7-EFD0-4DDE-BAB6-8176A77E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80" y="1147220"/>
            <a:ext cx="9085295" cy="535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5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53211-9BD1-4C62-9CF7-F6904AB0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Demo: </a:t>
            </a:r>
            <a:r>
              <a:rPr lang="en-US" dirty="0"/>
              <a:t>Report – Relate to Date table fact table</a:t>
            </a:r>
            <a:endParaRPr lang="nl-NL" dirty="0"/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4E22AF60-7E0B-4BAE-9AE3-5F9C7766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84C9DB7-1CF8-4451-9014-0D4620A9D285}"/>
              </a:ext>
            </a:extLst>
          </p:cNvPr>
          <p:cNvSpPr txBox="1"/>
          <p:nvPr/>
        </p:nvSpPr>
        <p:spPr>
          <a:xfrm>
            <a:off x="735146" y="6431712"/>
            <a:ext cx="10423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MonthName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MonthNr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https://docs.microsoft.com/en-us/power-bi/desktop-sort-by-column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CA5391-0848-3B2E-AE72-041668EB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847" y="1281088"/>
            <a:ext cx="5324054" cy="49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4A1A-40C0-FE5A-2111-060C02FD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Demo – Disable Auto Date/time Tables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49FE6-9F36-4182-6409-BC80562D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4" y="1137645"/>
            <a:ext cx="5889989" cy="55352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54682-409A-7981-332E-711B0A34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4795590"/>
            <a:ext cx="1962644" cy="1912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5C966-8660-3DEC-92E6-67F87FC9A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6" t="2635"/>
          <a:stretch/>
        </p:blipFill>
        <p:spPr>
          <a:xfrm>
            <a:off x="6366200" y="1383631"/>
            <a:ext cx="5811253" cy="31121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980F6-6331-3CF4-0015-B3AED955C4A8}"/>
              </a:ext>
            </a:extLst>
          </p:cNvPr>
          <p:cNvSpPr txBox="1"/>
          <p:nvPr/>
        </p:nvSpPr>
        <p:spPr>
          <a:xfrm>
            <a:off x="6350437" y="102751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Before</a:t>
            </a:r>
            <a:endParaRPr lang="nl-NL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5625E-625F-E22D-4C42-4F4E4B05CF76}"/>
              </a:ext>
            </a:extLst>
          </p:cNvPr>
          <p:cNvSpPr txBox="1"/>
          <p:nvPr/>
        </p:nvSpPr>
        <p:spPr>
          <a:xfrm>
            <a:off x="6270227" y="437630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After</a:t>
            </a:r>
            <a:endParaRPr lang="nl-NL" b="1"/>
          </a:p>
        </p:txBody>
      </p:sp>
    </p:spTree>
    <p:extLst>
      <p:ext uri="{BB962C8B-B14F-4D97-AF65-F5344CB8AC3E}">
        <p14:creationId xmlns:p14="http://schemas.microsoft.com/office/powerpoint/2010/main" val="268410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DD330-DC3F-0B4E-BD62-AAB8CC60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51FD5F-B64F-328F-103A-FD059957F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08" y="2693118"/>
            <a:ext cx="12192000" cy="944304"/>
          </a:xfrm>
        </p:spPr>
        <p:txBody>
          <a:bodyPr/>
          <a:lstStyle/>
          <a:p>
            <a:r>
              <a:rPr lang="en-US"/>
              <a:t>05 Cross-Filter Direction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4472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C08EB2-38EE-CCA5-E357-D5B85E77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Cross-Filter direction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57D73A-4A61-EB45-9BCB-ADD41AD0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10" y="2590801"/>
            <a:ext cx="11463069" cy="3983140"/>
          </a:xfrm>
        </p:spPr>
        <p:txBody>
          <a:bodyPr>
            <a:normAutofit/>
          </a:bodyPr>
          <a:lstStyle/>
          <a:p>
            <a:r>
              <a:rPr lang="en-US"/>
              <a:t>Single: </a:t>
            </a:r>
          </a:p>
          <a:p>
            <a:pPr lvl="1"/>
            <a:r>
              <a:rPr lang="en-US"/>
              <a:t>Default for One to many</a:t>
            </a:r>
          </a:p>
          <a:p>
            <a:pPr lvl="1"/>
            <a:r>
              <a:rPr lang="en-US"/>
              <a:t>Filter Direction: Dimension -&gt; fact</a:t>
            </a:r>
          </a:p>
          <a:p>
            <a:pPr lvl="1"/>
            <a:r>
              <a:rPr lang="en-US"/>
              <a:t>Best for performance</a:t>
            </a:r>
          </a:p>
          <a:p>
            <a:r>
              <a:rPr lang="en-US"/>
              <a:t>Both / Bi-directional:</a:t>
            </a:r>
          </a:p>
          <a:p>
            <a:pPr lvl="1"/>
            <a:r>
              <a:rPr lang="en-US"/>
              <a:t>Required for One to one relationships</a:t>
            </a:r>
          </a:p>
          <a:p>
            <a:pPr lvl="1"/>
            <a:r>
              <a:rPr lang="en-US"/>
              <a:t>Between Master-Detail Fact Tables: f.e. PO+ POLines</a:t>
            </a:r>
          </a:p>
          <a:p>
            <a:pPr lvl="1"/>
            <a:r>
              <a:rPr lang="en-US"/>
              <a:t>Can cause ambiguity and slow performance</a:t>
            </a:r>
          </a:p>
          <a:p>
            <a:pPr lvl="1"/>
            <a:r>
              <a:rPr lang="en-US"/>
              <a:t>Do not use with Many to many relationships!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D6124-8FF0-2625-6FD1-23FD95CC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81" y="832146"/>
            <a:ext cx="8675667" cy="14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4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749FE6-EF3C-3A89-CA37-A37222DC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Challenge: To Bi or not to Bi</a:t>
            </a:r>
            <a:endParaRPr lang="nl-N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A1DC9A-5BA6-6360-07DD-7B300272C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calculate "# of countries" and "Average age":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F14A4-AE2D-FEA0-41BD-CC52F815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2" b="-1"/>
          <a:stretch/>
        </p:blipFill>
        <p:spPr>
          <a:xfrm>
            <a:off x="6840690" y="1780104"/>
            <a:ext cx="5351310" cy="4057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09BB6-A538-7329-19CE-ECF34F31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0493"/>
            <a:ext cx="6601843" cy="42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18B283-B6A8-09A3-60FD-88067F7B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Table of contents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4B5BC-47D5-84DB-F70E-88813ABA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65" y="867655"/>
            <a:ext cx="11574184" cy="571966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4600" b="1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01: Introduction</a:t>
            </a:r>
            <a:endParaRPr lang="en-GB" sz="4600" b="1"/>
          </a:p>
          <a:p>
            <a:pPr marL="0" indent="0">
              <a:lnSpc>
                <a:spcPct val="110000"/>
              </a:lnSpc>
              <a:buNone/>
            </a:pPr>
            <a:r>
              <a:rPr lang="en-GB" sz="4600" b="1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02: Relational -&gt; Dimensional</a:t>
            </a:r>
            <a:endParaRPr lang="en-GB" sz="4600" b="1"/>
          </a:p>
          <a:p>
            <a:pPr marL="0" indent="0">
              <a:lnSpc>
                <a:spcPct val="110000"/>
              </a:lnSpc>
              <a:buNone/>
            </a:pPr>
            <a:r>
              <a:rPr lang="en-GB" sz="4600" b="1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03: Many to many</a:t>
            </a:r>
            <a:endParaRPr lang="en-GB" sz="4600" b="1"/>
          </a:p>
          <a:p>
            <a:pPr marL="0" indent="0">
              <a:lnSpc>
                <a:spcPct val="110000"/>
              </a:lnSpc>
              <a:buNone/>
            </a:pPr>
            <a:r>
              <a:rPr lang="en-GB" sz="4600" b="1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04: Date table</a:t>
            </a:r>
            <a:endParaRPr lang="en-GB" sz="4600" b="1"/>
          </a:p>
          <a:p>
            <a:pPr marL="0" indent="0">
              <a:lnSpc>
                <a:spcPct val="110000"/>
              </a:lnSpc>
              <a:buNone/>
            </a:pPr>
            <a:r>
              <a:rPr lang="en-GB" sz="4600" b="1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05: Cross Filter Direction</a:t>
            </a:r>
            <a:endParaRPr lang="en-GB" sz="4600" b="1"/>
          </a:p>
          <a:p>
            <a:pPr marL="0" indent="0">
              <a:lnSpc>
                <a:spcPct val="110000"/>
              </a:lnSpc>
              <a:buNone/>
            </a:pPr>
            <a:r>
              <a:rPr lang="en-GB" sz="4600" b="1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06: Master-detail tables</a:t>
            </a:r>
            <a:endParaRPr lang="en-GB" sz="4600" b="1"/>
          </a:p>
          <a:p>
            <a:pPr marL="0" indent="0">
              <a:lnSpc>
                <a:spcPct val="110000"/>
              </a:lnSpc>
              <a:buNone/>
            </a:pPr>
            <a:r>
              <a:rPr lang="en-GB" sz="4600" b="1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07: Inactive relationships</a:t>
            </a:r>
            <a:endParaRPr lang="en-GB" sz="4600" b="1"/>
          </a:p>
          <a:p>
            <a:pPr marL="0" indent="0">
              <a:lnSpc>
                <a:spcPct val="110000"/>
              </a:lnSpc>
              <a:buNone/>
            </a:pPr>
            <a:r>
              <a:rPr lang="en-GB" sz="4600" b="1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08: Slowly Changing Dimensions</a:t>
            </a:r>
            <a:endParaRPr lang="en-GB" sz="4600" b="1"/>
          </a:p>
          <a:p>
            <a:pPr marL="0" indent="0">
              <a:lnSpc>
                <a:spcPct val="110000"/>
              </a:lnSpc>
              <a:buNone/>
            </a:pPr>
            <a:r>
              <a:rPr lang="en-GB" sz="4600" b="1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09: Import v.s. Direct Query</a:t>
            </a:r>
            <a:endParaRPr lang="en-GB" sz="4600" b="1"/>
          </a:p>
          <a:p>
            <a:pPr marL="0" indent="0">
              <a:lnSpc>
                <a:spcPct val="110000"/>
              </a:lnSpc>
              <a:buNone/>
            </a:pPr>
            <a:r>
              <a:rPr lang="en-GB" sz="4600" b="1" u="sng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10: Vertipaq Engine</a:t>
            </a:r>
            <a:endParaRPr lang="en-GB" sz="4600" b="1" u="sng"/>
          </a:p>
          <a:p>
            <a:pPr marL="0" indent="0">
              <a:buNone/>
            </a:pPr>
            <a:endParaRPr lang="nl-NL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1712F-9B4F-16E2-08D0-5265F68B22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7959" y="985935"/>
            <a:ext cx="7344490" cy="4430084"/>
          </a:xfrm>
          <a:prstGeom prst="rect">
            <a:avLst/>
          </a:prstGeom>
        </p:spPr>
      </p:pic>
      <p:pic>
        <p:nvPicPr>
          <p:cNvPr id="6" name="Afbeelding 26">
            <a:extLst>
              <a:ext uri="{FF2B5EF4-FFF2-40B4-BE49-F238E27FC236}">
                <a16:creationId xmlns:a16="http://schemas.microsoft.com/office/drawing/2014/main" id="{98758307-BA25-A7F9-4424-9B3CE3DF6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5243" y="1441981"/>
            <a:ext cx="6480881" cy="3306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1BCF0-78F5-D4DC-0AA0-5CD8AEB41F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3584" y="2017539"/>
            <a:ext cx="6232405" cy="3652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3B9A5-3025-4A1F-3CF0-FBCB3DEBD0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79748" y="2476432"/>
            <a:ext cx="5612987" cy="3193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DDA37-AA44-08AB-FAE7-77D656EBA8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9907" y="1711777"/>
            <a:ext cx="5537895" cy="4723152"/>
          </a:xfrm>
          <a:prstGeom prst="rect">
            <a:avLst/>
          </a:prstGeom>
        </p:spPr>
      </p:pic>
      <p:pic>
        <p:nvPicPr>
          <p:cNvPr id="10" name="Afbeelding 4">
            <a:extLst>
              <a:ext uri="{FF2B5EF4-FFF2-40B4-BE49-F238E27FC236}">
                <a16:creationId xmlns:a16="http://schemas.microsoft.com/office/drawing/2014/main" id="{D7954CBF-3CE3-4577-C8F3-C861518B280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545" t="3783"/>
          <a:stretch/>
        </p:blipFill>
        <p:spPr>
          <a:xfrm>
            <a:off x="6937541" y="1840189"/>
            <a:ext cx="4497400" cy="43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9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37B268-FBC7-417E-3BF2-CB3D2DB6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 – Cross Filter Direction v.s. Denormalisation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4DF69-6C66-BFC9-EBC3-416E279A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7"/>
          <a:stretch/>
        </p:blipFill>
        <p:spPr>
          <a:xfrm>
            <a:off x="802346" y="5053263"/>
            <a:ext cx="8490875" cy="1768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8CAFA5-2FDC-6718-E4B7-8917BF1B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47" y="1019078"/>
            <a:ext cx="4634015" cy="801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6ECEC7-E6AE-32EF-EB64-6014348B6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0"/>
          <a:stretch/>
        </p:blipFill>
        <p:spPr>
          <a:xfrm>
            <a:off x="802346" y="1749368"/>
            <a:ext cx="9588927" cy="3140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119AD7-C116-923B-9594-D2AD2D9DE255}"/>
              </a:ext>
            </a:extLst>
          </p:cNvPr>
          <p:cNvSpPr txBox="1"/>
          <p:nvPr/>
        </p:nvSpPr>
        <p:spPr>
          <a:xfrm>
            <a:off x="6019799" y="1090406"/>
            <a:ext cx="64529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Orders[Country] = </a:t>
            </a:r>
            <a:b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RELATED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(Customers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[Country]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DF34C-15B1-984D-BF91-CD8919294E3B}"/>
              </a:ext>
            </a:extLst>
          </p:cNvPr>
          <p:cNvSpPr txBox="1"/>
          <p:nvPr/>
        </p:nvSpPr>
        <p:spPr>
          <a:xfrm rot="16200000">
            <a:off x="-361910" y="2606170"/>
            <a:ext cx="1531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Denormalize</a:t>
            </a:r>
            <a:endParaRPr lang="nl-NL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9B48A1-E51A-C376-0B65-DC716B98B3FC}"/>
              </a:ext>
            </a:extLst>
          </p:cNvPr>
          <p:cNvSpPr txBox="1"/>
          <p:nvPr/>
        </p:nvSpPr>
        <p:spPr>
          <a:xfrm rot="16200000">
            <a:off x="-558308" y="5608251"/>
            <a:ext cx="1924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Cross FIlter both</a:t>
            </a:r>
            <a:endParaRPr lang="nl-NL" sz="2000" b="1"/>
          </a:p>
        </p:txBody>
      </p:sp>
    </p:spTree>
    <p:extLst>
      <p:ext uri="{BB962C8B-B14F-4D97-AF65-F5344CB8AC3E}">
        <p14:creationId xmlns:p14="http://schemas.microsoft.com/office/powerpoint/2010/main" val="261496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B8B6-6C90-F4CA-0EE3-EA3DD49BA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06 Master-Detail tables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22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D94392-242A-FA18-C851-70F8F14E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Challenge: how to model multiple Master-detail tables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F8EAB-17B4-0CEB-DEE6-4D7E45ED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35" y="1026042"/>
            <a:ext cx="10054386" cy="572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3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FA2F9-8964-D28E-4F53-259CE24D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pPr/>
              <a:t>33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F1BD0-D4CC-669A-8FEE-EA0979C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Demo: Multiple Master-Details in Star schema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06625-42A7-EB0A-F90A-667FDC44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39" y="1076601"/>
            <a:ext cx="10090530" cy="53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72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3C2A8-B9ED-5804-94E3-EF3B5E6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pPr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B67821-BC3F-97E1-C855-34020F77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Challenge: How to calculate on Master level?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204CB-D164-99C5-27A4-9606D394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72" y="753813"/>
            <a:ext cx="6589065" cy="38703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D73F7D-D1ED-2617-AFFD-8D49C508EC05}"/>
              </a:ext>
            </a:extLst>
          </p:cNvPr>
          <p:cNvSpPr/>
          <p:nvPr/>
        </p:nvSpPr>
        <p:spPr>
          <a:xfrm>
            <a:off x="5410200" y="2173705"/>
            <a:ext cx="685800" cy="23300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0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FA2F9-8964-D28E-4F53-259CE24D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pPr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F1BD0-D4CC-669A-8FEE-EA0979C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Demo: Multiple Master-Details in Relational Model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F4D2A-2444-1E1B-4497-7D8D5497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7" y="1044816"/>
            <a:ext cx="11431220" cy="52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44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3C2A8-B9ED-5804-94E3-EF3B5E6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pPr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B67821-BC3F-97E1-C855-34020F77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Challenge: How to connect Fact tables?</a:t>
            </a:r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AC9355-379A-CFE2-D427-67E43995C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"/>
          <a:stretch/>
        </p:blipFill>
        <p:spPr>
          <a:xfrm>
            <a:off x="397772" y="4655549"/>
            <a:ext cx="11209038" cy="191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C204CB-D164-99C5-27A4-9606D3944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72" y="753813"/>
            <a:ext cx="6589065" cy="38703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FC689D-D932-619C-F96D-B9E584A93AE0}"/>
              </a:ext>
            </a:extLst>
          </p:cNvPr>
          <p:cNvSpPr/>
          <p:nvPr/>
        </p:nvSpPr>
        <p:spPr>
          <a:xfrm>
            <a:off x="2911642" y="3060032"/>
            <a:ext cx="814137" cy="21656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6B9DFE-D68F-E9DE-C118-08DD9A4EB4CE}"/>
              </a:ext>
            </a:extLst>
          </p:cNvPr>
          <p:cNvSpPr/>
          <p:nvPr/>
        </p:nvSpPr>
        <p:spPr>
          <a:xfrm>
            <a:off x="8285747" y="5397831"/>
            <a:ext cx="3156285" cy="62598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812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B8B6-6C90-F4CA-0EE3-EA3DD49BA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07 Inactive relationships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6680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AEB76-36C1-5255-F97F-E0FEC1DC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Demo: Inactive relationship – related fact tables – Master Detail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EB617-5DB2-874E-9F86-A102FA11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01" y="1316577"/>
            <a:ext cx="10056207" cy="48466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245766-FA3C-EE40-7D76-08E386B8EF12}"/>
              </a:ext>
            </a:extLst>
          </p:cNvPr>
          <p:cNvSpPr/>
          <p:nvPr/>
        </p:nvSpPr>
        <p:spPr>
          <a:xfrm>
            <a:off x="5438274" y="3068052"/>
            <a:ext cx="790074" cy="713873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390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AEB76-36C1-5255-F97F-E0FEC1DC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Demo: Inactive relationship – related fact tables – Master Detail</a:t>
            </a:r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0443A-6AA3-79AA-9251-EB20CCBF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40" y="1159225"/>
            <a:ext cx="7182999" cy="53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B9DEDA-8CCE-C76C-EEF3-155C1E290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01: Introduction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300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E9D76-EAF6-F318-9BA9-ADDEF04C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6" y="946992"/>
            <a:ext cx="9752934" cy="4952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3C2A8-B9ED-5804-94E3-EF3B5E6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pPr/>
              <a:t>40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B67821-BC3F-97E1-C855-34020F77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Challenge: How to calculate on Master Level?</a:t>
            </a:r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FC689D-D932-619C-F96D-B9E584A93AE0}"/>
              </a:ext>
            </a:extLst>
          </p:cNvPr>
          <p:cNvSpPr/>
          <p:nvPr/>
        </p:nvSpPr>
        <p:spPr>
          <a:xfrm>
            <a:off x="7459580" y="2735178"/>
            <a:ext cx="2626894" cy="2943727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31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AEB76-36C1-5255-F97F-E0FEC1DC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Demo: Related fact tables – Master Detail – Filter Direction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F8AA2-EEF3-F6FA-1A59-8729E596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2" y="1292347"/>
            <a:ext cx="10523481" cy="50763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E0EFD7-130A-2ED6-092D-C8779B4CE2DC}"/>
              </a:ext>
            </a:extLst>
          </p:cNvPr>
          <p:cNvSpPr/>
          <p:nvPr/>
        </p:nvSpPr>
        <p:spPr>
          <a:xfrm>
            <a:off x="6629401" y="4487779"/>
            <a:ext cx="625641" cy="91841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7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C07A6-3AA7-4582-A6DF-8A39EB46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USERELATIONSHIP (</a:t>
            </a:r>
            <a:r>
              <a:rPr lang="nl-NL" dirty="0" err="1"/>
              <a:t>Role</a:t>
            </a:r>
            <a:r>
              <a:rPr lang="nl-NL" dirty="0"/>
              <a:t> </a:t>
            </a:r>
            <a:r>
              <a:rPr lang="nl-NL" dirty="0" err="1"/>
              <a:t>Playing</a:t>
            </a:r>
            <a:r>
              <a:rPr lang="nl-NL" dirty="0"/>
              <a:t> </a:t>
            </a:r>
            <a:r>
              <a:rPr lang="nl-NL" dirty="0" err="1"/>
              <a:t>Dimensions</a:t>
            </a:r>
            <a:r>
              <a:rPr lang="nl-NL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C4393E-0CF3-4A84-BC87-F1906BB9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2400" b="1">
                <a:latin typeface="Courier New" panose="02070309020205020404" pitchFamily="49" charset="0"/>
                <a:cs typeface="Courier New" panose="02070309020205020404" pitchFamily="49" charset="0"/>
              </a:rPr>
              <a:t># of orders 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br>
              <a:rPr lang="nl-NL" sz="2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b="1">
                <a:latin typeface="Courier New" panose="02070309020205020404" pitchFamily="49" charset="0"/>
                <a:cs typeface="Courier New" panose="02070309020205020404" pitchFamily="49" charset="0"/>
              </a:rPr>
              <a:t>DISTINCTCOUNT</a:t>
            </a:r>
            <a:r>
              <a:rPr lang="nl-NL" sz="2400">
                <a:latin typeface="Courier New" panose="02070309020205020404" pitchFamily="49" charset="0"/>
                <a:cs typeface="Courier New" panose="02070309020205020404" pitchFamily="49" charset="0"/>
              </a:rPr>
              <a:t>( Orders[OrderID])</a:t>
            </a:r>
            <a:endParaRPr lang="nl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2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b="1">
                <a:latin typeface="Courier New" panose="02070309020205020404" pitchFamily="49" charset="0"/>
                <a:cs typeface="Courier New" panose="02070309020205020404" pitchFamily="49" charset="0"/>
              </a:rPr>
              <a:t># of orders shipped 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= </a:t>
            </a:r>
            <a:b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CALCULATE</a:t>
            </a:r>
            <a:r>
              <a:rPr lang="nl-NL" sz="2400">
                <a:latin typeface="Courier New" panose="02070309020205020404" pitchFamily="49" charset="0"/>
                <a:cs typeface="Courier New" panose="02070309020205020404" pitchFamily="49" charset="0"/>
              </a:rPr>
              <a:t>( [# of orders]  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nl-N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USERELATIONSHIP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b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Orders[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ShipDate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Dates[Date] </a:t>
            </a:r>
            <a:b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)    </a:t>
            </a:r>
            <a:b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nl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1409926-989B-4AAC-B35A-0E7EDA644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5" t="3783"/>
          <a:stretch/>
        </p:blipFill>
        <p:spPr>
          <a:xfrm>
            <a:off x="7989764" y="1100606"/>
            <a:ext cx="4006391" cy="3890352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904EC1-B838-4571-B20E-B9BA03C6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42</a:t>
            </a:fld>
            <a:endParaRPr lang="nl-NL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37960EC1-F795-9BB1-CF31-0A83ECFB0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313" y="1100606"/>
            <a:ext cx="7855844" cy="51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E58B582-A920-0239-DC22-73D9E2ADB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79"/>
          <a:stretch/>
        </p:blipFill>
        <p:spPr>
          <a:xfrm>
            <a:off x="5960117" y="4808697"/>
            <a:ext cx="6072160" cy="18815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B071581-46CA-51E7-2453-7ADF407A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Challenge: Drill Through on Measure with USERELATIONSHIP</a:t>
            </a:r>
            <a:endParaRPr lang="nl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03DF0B-355F-E3A3-E8EC-1F7470DA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9" y="770115"/>
            <a:ext cx="5392055" cy="61311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0D104A-7C08-0178-46C7-2412122E1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924"/>
          <a:stretch/>
        </p:blipFill>
        <p:spPr>
          <a:xfrm>
            <a:off x="5922240" y="676365"/>
            <a:ext cx="5955328" cy="31056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F4906C-6647-C0C4-E039-8401AC21A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238" y="3966279"/>
            <a:ext cx="5955329" cy="4353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035A70-6E5D-C873-7E30-20AE204CDA8B}"/>
              </a:ext>
            </a:extLst>
          </p:cNvPr>
          <p:cNvSpPr txBox="1"/>
          <p:nvPr/>
        </p:nvSpPr>
        <p:spPr>
          <a:xfrm>
            <a:off x="8667863" y="36305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24D90-FA36-A332-7B5C-227E57DC6446}"/>
              </a:ext>
            </a:extLst>
          </p:cNvPr>
          <p:cNvSpPr txBox="1"/>
          <p:nvPr/>
        </p:nvSpPr>
        <p:spPr>
          <a:xfrm>
            <a:off x="6682153" y="4926769"/>
            <a:ext cx="4149970" cy="3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Drill Through Order Details Shipped</a:t>
            </a:r>
            <a:endParaRPr lang="nl-NL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DEAA1-DD8A-304A-6371-42E56A1D41C6}"/>
              </a:ext>
            </a:extLst>
          </p:cNvPr>
          <p:cNvSpPr txBox="1"/>
          <p:nvPr/>
        </p:nvSpPr>
        <p:spPr>
          <a:xfrm>
            <a:off x="6682153" y="853936"/>
            <a:ext cx="358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Drill Through Order Details Ordered</a:t>
            </a:r>
            <a:endParaRPr lang="nl-NL" b="1"/>
          </a:p>
        </p:txBody>
      </p:sp>
    </p:spTree>
    <p:extLst>
      <p:ext uri="{BB962C8B-B14F-4D97-AF65-F5344CB8AC3E}">
        <p14:creationId xmlns:p14="http://schemas.microsoft.com/office/powerpoint/2010/main" val="406545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B8B6-6C90-F4CA-0EE3-EA3DD49BA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08 Slowly Changing Dimension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252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5B5BEC-B91A-FF69-849E-1CBF4FB4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SCD Types:</a:t>
            </a:r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BE2F11-BCB0-98D6-3CD5-8DE7D9BC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Type 0:</a:t>
            </a:r>
            <a:r>
              <a:rPr lang="en-US"/>
              <a:t> Changes in the source are not updated in the target.</a:t>
            </a:r>
          </a:p>
          <a:p>
            <a:r>
              <a:rPr lang="en-US" b="1"/>
              <a:t>Type 1:</a:t>
            </a:r>
            <a:r>
              <a:rPr lang="en-US"/>
              <a:t> Changes in the source are updated in the target:</a:t>
            </a:r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DEFC8-B2DC-B2DF-06DD-181C7EBD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77" y="2297734"/>
            <a:ext cx="8206645" cy="31800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2E090E-78C6-CDD3-F308-CAE2A0278DE6}"/>
              </a:ext>
            </a:extLst>
          </p:cNvPr>
          <p:cNvSpPr txBox="1"/>
          <p:nvPr/>
        </p:nvSpPr>
        <p:spPr>
          <a:xfrm>
            <a:off x="3348445" y="6385948"/>
            <a:ext cx="6096000" cy="373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>
                <a:solidFill>
                  <a:srgbClr val="0563C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http://en.wikipedia.org/wiki/Slowly_changing_dimension</a:t>
            </a:r>
            <a:endParaRPr lang="nl-NL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0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5B5BEC-B91A-FF69-849E-1CBF4FB4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SCD Types:</a:t>
            </a:r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BE2F11-BCB0-98D6-3CD5-8DE7D9BC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Type 2:</a:t>
            </a:r>
            <a:r>
              <a:rPr lang="en-US"/>
              <a:t> Changes in the source result in multiple records in the target</a:t>
            </a:r>
            <a:endParaRPr lang="nl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2E090E-78C6-CDD3-F308-CAE2A0278DE6}"/>
              </a:ext>
            </a:extLst>
          </p:cNvPr>
          <p:cNvSpPr txBox="1"/>
          <p:nvPr/>
        </p:nvSpPr>
        <p:spPr>
          <a:xfrm>
            <a:off x="3348445" y="6385948"/>
            <a:ext cx="6096000" cy="373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>
                <a:solidFill>
                  <a:srgbClr val="0563C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http://en.wikipedia.org/wiki/Slowly_changing_dimension</a:t>
            </a:r>
            <a:endParaRPr lang="nl-NL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CBBCD-739D-7FA8-C488-0ABCFCA4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0" y="1668516"/>
            <a:ext cx="10112403" cy="22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9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20CF-2E8B-9BC7-C98D-1B3FD246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SCD Type 2 in Power BI: Snapshot exports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8A9DD-8F98-8919-389B-F0929433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" y="2107179"/>
            <a:ext cx="2901710" cy="1288163"/>
          </a:xfrm>
          <a:prstGeom prst="rect">
            <a:avLst/>
          </a:prstGeom>
        </p:spPr>
      </p:pic>
      <p:pic>
        <p:nvPicPr>
          <p:cNvPr id="13" name="Afbeelding 19">
            <a:extLst>
              <a:ext uri="{FF2B5EF4-FFF2-40B4-BE49-F238E27FC236}">
                <a16:creationId xmlns:a16="http://schemas.microsoft.com/office/drawing/2014/main" id="{13F360FB-CAEE-47B3-7603-79C4AC41D9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936" y="1602999"/>
            <a:ext cx="2810102" cy="480872"/>
          </a:xfrm>
          <a:prstGeom prst="rect">
            <a:avLst/>
          </a:prstGeom>
        </p:spPr>
      </p:pic>
      <p:pic>
        <p:nvPicPr>
          <p:cNvPr id="14" name="Afbeelding 24">
            <a:extLst>
              <a:ext uri="{FF2B5EF4-FFF2-40B4-BE49-F238E27FC236}">
                <a16:creationId xmlns:a16="http://schemas.microsoft.com/office/drawing/2014/main" id="{00869BAC-1757-AE97-56C1-DD374D5D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13" y="1614397"/>
            <a:ext cx="2281642" cy="369331"/>
          </a:xfrm>
          <a:prstGeom prst="rect">
            <a:avLst/>
          </a:prstGeom>
        </p:spPr>
      </p:pic>
      <p:sp>
        <p:nvSpPr>
          <p:cNvPr id="15" name="Tekstvak 25">
            <a:extLst>
              <a:ext uri="{FF2B5EF4-FFF2-40B4-BE49-F238E27FC236}">
                <a16:creationId xmlns:a16="http://schemas.microsoft.com/office/drawing/2014/main" id="{2F35B844-6008-E73D-0FFF-EE8FBCA9834E}"/>
              </a:ext>
            </a:extLst>
          </p:cNvPr>
          <p:cNvSpPr txBox="1"/>
          <p:nvPr/>
        </p:nvSpPr>
        <p:spPr>
          <a:xfrm>
            <a:off x="1163910" y="162252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/</a:t>
            </a:r>
          </a:p>
        </p:txBody>
      </p:sp>
      <p:sp>
        <p:nvSpPr>
          <p:cNvPr id="16" name="Tekstvak 26">
            <a:extLst>
              <a:ext uri="{FF2B5EF4-FFF2-40B4-BE49-F238E27FC236}">
                <a16:creationId xmlns:a16="http://schemas.microsoft.com/office/drawing/2014/main" id="{AA3DB2D5-77BF-3549-EE68-313708135A2E}"/>
              </a:ext>
            </a:extLst>
          </p:cNvPr>
          <p:cNvSpPr txBox="1"/>
          <p:nvPr/>
        </p:nvSpPr>
        <p:spPr>
          <a:xfrm>
            <a:off x="2874283" y="1624115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:</a:t>
            </a:r>
          </a:p>
        </p:txBody>
      </p:sp>
      <p:cxnSp>
        <p:nvCxnSpPr>
          <p:cNvPr id="17" name="Rechte verbindingslijn met pijl 29">
            <a:extLst>
              <a:ext uri="{FF2B5EF4-FFF2-40B4-BE49-F238E27FC236}">
                <a16:creationId xmlns:a16="http://schemas.microsoft.com/office/drawing/2014/main" id="{D2556E2C-8F2B-1BCF-8F3B-D26F0E62BB23}"/>
              </a:ext>
            </a:extLst>
          </p:cNvPr>
          <p:cNvCxnSpPr>
            <a:cxnSpLocks/>
          </p:cNvCxnSpPr>
          <p:nvPr/>
        </p:nvCxnSpPr>
        <p:spPr>
          <a:xfrm>
            <a:off x="2806836" y="2679580"/>
            <a:ext cx="18898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D3D205A-BA0C-C078-2E58-6A04823A1B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25"/>
          <a:stretch/>
        </p:blipFill>
        <p:spPr>
          <a:xfrm>
            <a:off x="4891228" y="1602999"/>
            <a:ext cx="6776681" cy="43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0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C56A-A26A-8160-FC67-46E366BA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Challenge: SCD Type 2 in Power BI History tables with Start + EndDate</a:t>
            </a:r>
            <a:endParaRPr lang="nl-NL"/>
          </a:p>
        </p:txBody>
      </p:sp>
      <p:pic>
        <p:nvPicPr>
          <p:cNvPr id="4" name="Afbeelding 5">
            <a:extLst>
              <a:ext uri="{FF2B5EF4-FFF2-40B4-BE49-F238E27FC236}">
                <a16:creationId xmlns:a16="http://schemas.microsoft.com/office/drawing/2014/main" id="{63EA23A5-78C8-FBF8-1525-D5758D585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6851" y="1992004"/>
            <a:ext cx="4729967" cy="341820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CBA93-5DFF-B3A8-25B0-59D0A9C2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415"/>
            <a:ext cx="7147292" cy="41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21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0788D9C-BCFC-4530-BAC7-86DBB769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01" y="1052009"/>
            <a:ext cx="8068866" cy="2964369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C3C2ADF4-3DE9-42F9-B7DA-DC81ACE53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12"/>
          <a:stretch/>
        </p:blipFill>
        <p:spPr>
          <a:xfrm>
            <a:off x="10808475" y="4399538"/>
            <a:ext cx="1057456" cy="2282732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A94265EB-668C-4B53-87CD-88E641D33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84"/>
          <a:stretch/>
        </p:blipFill>
        <p:spPr>
          <a:xfrm>
            <a:off x="5067646" y="4403706"/>
            <a:ext cx="2979074" cy="2282732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038F2EED-D073-4FE7-A540-BE4B9BDD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4016"/>
          </a:xfrm>
        </p:spPr>
        <p:txBody>
          <a:bodyPr>
            <a:normAutofit/>
          </a:bodyPr>
          <a:lstStyle/>
          <a:p>
            <a:r>
              <a:rPr lang="nl-NL" dirty="0" err="1"/>
              <a:t>Lookup</a:t>
            </a:r>
            <a:r>
              <a:rPr lang="nl-NL" dirty="0"/>
              <a:t> data without </a:t>
            </a:r>
            <a:r>
              <a:rPr lang="nl-NL" dirty="0" err="1"/>
              <a:t>relationship</a:t>
            </a:r>
            <a:r>
              <a:rPr lang="nl-NL" dirty="0"/>
              <a:t>: FILTER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E9E8DE-F36B-4C9B-A084-87802B44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49</a:t>
            </a:fld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132958AD-65FE-4229-897C-C18F7F3A7EFF}"/>
              </a:ext>
            </a:extLst>
          </p:cNvPr>
          <p:cNvSpPr txBox="1">
            <a:spLocks/>
          </p:cNvSpPr>
          <p:nvPr/>
        </p:nvSpPr>
        <p:spPr>
          <a:xfrm>
            <a:off x="513141" y="629067"/>
            <a:ext cx="11574184" cy="539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&lt;table&gt;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&lt;filter&gt;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2000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B1A1E315-4883-4278-849D-3B5A9E69AF86}"/>
              </a:ext>
            </a:extLst>
          </p:cNvPr>
          <p:cNvSpPr/>
          <p:nvPr/>
        </p:nvSpPr>
        <p:spPr>
          <a:xfrm>
            <a:off x="1539590" y="1725815"/>
            <a:ext cx="1331590" cy="21948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9577A31-D0B8-431B-804C-5ADDE0F70DCC}"/>
              </a:ext>
            </a:extLst>
          </p:cNvPr>
          <p:cNvSpPr/>
          <p:nvPr/>
        </p:nvSpPr>
        <p:spPr>
          <a:xfrm>
            <a:off x="2905018" y="5470505"/>
            <a:ext cx="1010094" cy="2758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AB3DE109-733B-446D-B805-FEAEBBEFA203}"/>
              </a:ext>
            </a:extLst>
          </p:cNvPr>
          <p:cNvSpPr/>
          <p:nvPr/>
        </p:nvSpPr>
        <p:spPr>
          <a:xfrm>
            <a:off x="931886" y="5472983"/>
            <a:ext cx="1198578" cy="2758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C69A26F-128F-4D09-BB1A-DCDC944418A9}"/>
              </a:ext>
            </a:extLst>
          </p:cNvPr>
          <p:cNvSpPr/>
          <p:nvPr/>
        </p:nvSpPr>
        <p:spPr>
          <a:xfrm>
            <a:off x="2155594" y="5470505"/>
            <a:ext cx="724294" cy="2758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B41B7526-BAAF-4972-84B6-F4501E76559E}"/>
              </a:ext>
            </a:extLst>
          </p:cNvPr>
          <p:cNvSpPr txBox="1"/>
          <p:nvPr/>
        </p:nvSpPr>
        <p:spPr>
          <a:xfrm>
            <a:off x="600957" y="4084225"/>
            <a:ext cx="3639889" cy="30777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b="1" dirty="0" err="1">
                <a:solidFill>
                  <a:schemeClr val="bg1"/>
                </a:solidFill>
              </a:rPr>
              <a:t>ProductPrices</a:t>
            </a:r>
            <a:endParaRPr lang="nl-NL" sz="1400" b="1" dirty="0">
              <a:solidFill>
                <a:schemeClr val="bg1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9AC5B85F-BFFC-45AC-925D-BA5267BD1C47}"/>
              </a:ext>
            </a:extLst>
          </p:cNvPr>
          <p:cNvSpPr txBox="1"/>
          <p:nvPr/>
        </p:nvSpPr>
        <p:spPr>
          <a:xfrm>
            <a:off x="5060982" y="4076733"/>
            <a:ext cx="6804950" cy="30777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bg1"/>
                </a:solidFill>
              </a:rPr>
              <a:t>Orders</a:t>
            </a: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4D8C911A-419C-4562-95AD-42D119358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620"/>
          <a:stretch/>
        </p:blipFill>
        <p:spPr>
          <a:xfrm>
            <a:off x="572762" y="4376058"/>
            <a:ext cx="3668085" cy="2295475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195FCFF9-26E6-4FEC-85F4-8E0B0EF7F863}"/>
              </a:ext>
            </a:extLst>
          </p:cNvPr>
          <p:cNvSpPr/>
          <p:nvPr/>
        </p:nvSpPr>
        <p:spPr>
          <a:xfrm>
            <a:off x="617537" y="5455599"/>
            <a:ext cx="2745334" cy="2255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710A828-2AC7-4241-A394-1D70A66EB572}"/>
              </a:ext>
            </a:extLst>
          </p:cNvPr>
          <p:cNvSpPr/>
          <p:nvPr/>
        </p:nvSpPr>
        <p:spPr>
          <a:xfrm>
            <a:off x="1531175" y="1962720"/>
            <a:ext cx="7316734" cy="11356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FA2E4F75-6EF7-4085-8759-0DCA8F5A9D6E}"/>
              </a:ext>
            </a:extLst>
          </p:cNvPr>
          <p:cNvSpPr/>
          <p:nvPr/>
        </p:nvSpPr>
        <p:spPr>
          <a:xfrm>
            <a:off x="836679" y="999483"/>
            <a:ext cx="965995" cy="2684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7030A0"/>
              </a:solidFill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6889B12B-2A9B-4BB6-98A9-582D8BB63926}"/>
              </a:ext>
            </a:extLst>
          </p:cNvPr>
          <p:cNvSpPr/>
          <p:nvPr/>
        </p:nvSpPr>
        <p:spPr>
          <a:xfrm>
            <a:off x="10894364" y="5653791"/>
            <a:ext cx="987846" cy="23320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7030A0"/>
              </a:solidFill>
            </a:endParaRP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8C449A3C-8D0F-4094-B775-1FBC8FF68085}"/>
              </a:ext>
            </a:extLst>
          </p:cNvPr>
          <p:cNvSpPr/>
          <p:nvPr/>
        </p:nvSpPr>
        <p:spPr>
          <a:xfrm>
            <a:off x="564940" y="4089796"/>
            <a:ext cx="3675905" cy="259664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F09C444E-CEB2-488E-A847-1EE083965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29" r="20179"/>
          <a:stretch/>
        </p:blipFill>
        <p:spPr>
          <a:xfrm>
            <a:off x="7964718" y="4403706"/>
            <a:ext cx="2929355" cy="2282732"/>
          </a:xfrm>
          <a:prstGeom prst="rect">
            <a:avLst/>
          </a:prstGeom>
        </p:spPr>
      </p:pic>
      <p:sp>
        <p:nvSpPr>
          <p:cNvPr id="26" name="Rechthoek 25">
            <a:extLst>
              <a:ext uri="{FF2B5EF4-FFF2-40B4-BE49-F238E27FC236}">
                <a16:creationId xmlns:a16="http://schemas.microsoft.com/office/drawing/2014/main" id="{A90E9482-7DDD-4922-A188-516F9769036C}"/>
              </a:ext>
            </a:extLst>
          </p:cNvPr>
          <p:cNvSpPr/>
          <p:nvPr/>
        </p:nvSpPr>
        <p:spPr>
          <a:xfrm>
            <a:off x="7084602" y="5653791"/>
            <a:ext cx="1902644" cy="2332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7728A56-950F-4862-BE22-CA0C9F2A0A1C}"/>
              </a:ext>
            </a:extLst>
          </p:cNvPr>
          <p:cNvSpPr/>
          <p:nvPr/>
        </p:nvSpPr>
        <p:spPr>
          <a:xfrm>
            <a:off x="1203244" y="3526366"/>
            <a:ext cx="2159628" cy="284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EBD7D2C7-0CA4-4D8A-B82C-95BE3831A881}"/>
              </a:ext>
            </a:extLst>
          </p:cNvPr>
          <p:cNvSpPr/>
          <p:nvPr/>
        </p:nvSpPr>
        <p:spPr>
          <a:xfrm>
            <a:off x="3383504" y="5455698"/>
            <a:ext cx="857341" cy="225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A8B40CBF-96CA-4EDE-9CDC-E633F4C297E6}"/>
              </a:ext>
            </a:extLst>
          </p:cNvPr>
          <p:cNvCxnSpPr>
            <a:cxnSpLocks/>
            <a:stCxn id="38" idx="3"/>
            <a:endCxn id="33" idx="3"/>
          </p:cNvCxnSpPr>
          <p:nvPr/>
        </p:nvCxnSpPr>
        <p:spPr>
          <a:xfrm flipV="1">
            <a:off x="4240845" y="5545072"/>
            <a:ext cx="6653228" cy="2337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11" grpId="0" animBg="1"/>
      <p:bldP spid="29" grpId="0" animBg="1"/>
      <p:bldP spid="21" grpId="0" animBg="1"/>
      <p:bldP spid="34" grpId="0" animBg="1"/>
      <p:bldP spid="26" grpId="0" animBg="1"/>
      <p:bldP spid="37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1BC5F-F486-4C1E-88EE-BAB4CDD2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Overview</a:t>
            </a:r>
            <a:r>
              <a:rPr lang="nl-NL" dirty="0"/>
              <a:t> - Technical BI: ETL + SQL Server BI Architecture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1080718-E273-4DFF-889D-BAB18E6F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5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C2C4A53-D572-413E-9439-BC1F7C84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11" y="649220"/>
            <a:ext cx="8970007" cy="60780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A2E394E-AE29-4D1F-A4C2-9FA4EA4CE781}"/>
              </a:ext>
            </a:extLst>
          </p:cNvPr>
          <p:cNvSpPr txBox="1"/>
          <p:nvPr/>
        </p:nvSpPr>
        <p:spPr>
          <a:xfrm>
            <a:off x="3669993" y="6573400"/>
            <a:ext cx="497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more information about </a:t>
            </a:r>
            <a:r>
              <a:rPr lang="en-US" sz="1400" b="1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Datawarehouses</a:t>
            </a:r>
            <a:r>
              <a:rPr lang="en-US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400" b="1" i="1" u="none" strike="noStrike" dirty="0">
                <a:solidFill>
                  <a:srgbClr val="E14D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click here</a:t>
            </a:r>
            <a:r>
              <a:rPr lang="en-US" sz="1400" b="1" i="1" u="none" strike="noStrik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NL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34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B8B6-6C90-F4CA-0EE3-EA3DD49BA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09 Import v.s. direct query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334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804596E-0280-4CA9-B982-C3EB325D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>
            <a:normAutofit/>
          </a:bodyPr>
          <a:lstStyle/>
          <a:p>
            <a:r>
              <a:rPr lang="nl-NL" dirty="0"/>
              <a:t>Import Data </a:t>
            </a:r>
            <a:r>
              <a:rPr lang="nl-NL" dirty="0" err="1"/>
              <a:t>from</a:t>
            </a:r>
            <a:r>
              <a:rPr lang="nl-NL" dirty="0"/>
              <a:t> SQL Server: On-</a:t>
            </a:r>
            <a:r>
              <a:rPr lang="nl-NL" dirty="0" err="1"/>
              <a:t>Premises</a:t>
            </a:r>
            <a:r>
              <a:rPr lang="nl-NL" dirty="0"/>
              <a:t> </a:t>
            </a:r>
            <a:r>
              <a:rPr lang="nl-NL" dirty="0" err="1"/>
              <a:t>v.s.</a:t>
            </a:r>
            <a:r>
              <a:rPr lang="nl-NL" dirty="0"/>
              <a:t> </a:t>
            </a:r>
            <a:r>
              <a:rPr lang="nl-NL" dirty="0" err="1"/>
              <a:t>Azure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FC59462-2471-4C83-B97B-BE9D42734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800"/>
            <a:ext cx="735146" cy="363200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51</a:t>
            </a:fld>
            <a:endParaRPr lang="nl-NL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C6048EDB-088D-48A5-84CA-F26D77ED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24" y="556775"/>
            <a:ext cx="8289468" cy="6272922"/>
          </a:xfrm>
          <a:prstGeom prst="rect">
            <a:avLst/>
          </a:prstGeom>
        </p:spPr>
      </p:pic>
      <p:sp>
        <p:nvSpPr>
          <p:cNvPr id="5" name="Titel 3">
            <a:extLst>
              <a:ext uri="{FF2B5EF4-FFF2-40B4-BE49-F238E27FC236}">
                <a16:creationId xmlns:a16="http://schemas.microsoft.com/office/drawing/2014/main" id="{02953F90-E5BF-4D31-B6E4-0F1E26D2A2DF}"/>
              </a:ext>
            </a:extLst>
          </p:cNvPr>
          <p:cNvSpPr txBox="1">
            <a:spLocks/>
          </p:cNvSpPr>
          <p:nvPr/>
        </p:nvSpPr>
        <p:spPr>
          <a:xfrm>
            <a:off x="11059885" y="16364"/>
            <a:ext cx="1132115" cy="6193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446077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200" b="1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endParaRPr lang="nl-NL" sz="3600" dirty="0"/>
          </a:p>
        </p:txBody>
      </p:sp>
      <p:pic>
        <p:nvPicPr>
          <p:cNvPr id="3" name="Afbeelding 2" descr="Afbeelding met wit, bord&#10;&#10;Automatisch gegenereerde beschrijving">
            <a:extLst>
              <a:ext uri="{FF2B5EF4-FFF2-40B4-BE49-F238E27FC236}">
                <a16:creationId xmlns:a16="http://schemas.microsoft.com/office/drawing/2014/main" id="{025F1AE0-18C1-428C-9345-18088B4C4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129" y="8709"/>
            <a:ext cx="618892" cy="5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53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0F488-F4ED-415B-B43D-647BB2E2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Import </a:t>
            </a:r>
            <a:r>
              <a:rPr lang="nl-NL" dirty="0" err="1"/>
              <a:t>v.s.</a:t>
            </a:r>
            <a:r>
              <a:rPr lang="nl-NL" dirty="0"/>
              <a:t> </a:t>
            </a:r>
            <a:r>
              <a:rPr lang="nl-NL" dirty="0" err="1"/>
              <a:t>DirectQuery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1AE722-B4FA-4CF4-9B17-A0E04591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4800"/>
            <a:ext cx="735146" cy="363200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52</a:t>
            </a:fld>
            <a:endParaRPr lang="nl-NL"/>
          </a:p>
        </p:txBody>
      </p:sp>
      <p:pic>
        <p:nvPicPr>
          <p:cNvPr id="8" name="Afbeelding 7" descr="Afbeelding met wit, bord, man, staand&#10;&#10;Automatisch gegenereerde beschrijving">
            <a:extLst>
              <a:ext uri="{FF2B5EF4-FFF2-40B4-BE49-F238E27FC236}">
                <a16:creationId xmlns:a16="http://schemas.microsoft.com/office/drawing/2014/main" id="{34E9CA19-67D1-45B3-BEBE-3819522BD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19" y="-3106"/>
            <a:ext cx="626883" cy="571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E668B-F8CF-456F-8902-73DD572B3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33" y="791240"/>
            <a:ext cx="7596194" cy="60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24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2F1A1A-493B-B98E-A075-8751F77B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 - Direct Query for Drill through + Aggregations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4134D-2099-E26C-1697-C34B4005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1401F-9615-3CDF-7F32-65E8CF83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51" y="2126742"/>
            <a:ext cx="5296449" cy="3231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89022-9E77-74F0-2C63-60C95D127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0" y="1336668"/>
            <a:ext cx="6225613" cy="49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6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74D5DD-CE05-4869-9E42-FBF2E48DF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10 Storage </a:t>
            </a:r>
            <a:r>
              <a:rPr lang="nl-NL" dirty="0"/>
              <a:t>Engine (</a:t>
            </a:r>
            <a:r>
              <a:rPr lang="nl-NL" dirty="0" err="1"/>
              <a:t>Vertipaq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8907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7D7C2E-397F-435E-8851-FA4547C7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36" y="343020"/>
            <a:ext cx="5537895" cy="4723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41E30-5547-41A9-A469-B65D246E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Engine</a:t>
            </a:r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CE4B20-BEE6-4502-A96A-109A9D624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20" y="677583"/>
            <a:ext cx="11409512" cy="5385274"/>
          </a:xfrm>
        </p:spPr>
        <p:txBody>
          <a:bodyPr/>
          <a:lstStyle/>
          <a:p>
            <a:r>
              <a:rPr lang="en-US" dirty="0"/>
              <a:t>Official name:</a:t>
            </a:r>
            <a:br>
              <a:rPr lang="en-US" dirty="0"/>
            </a:br>
            <a:r>
              <a:rPr lang="nl-NL" dirty="0" err="1"/>
              <a:t>xVelocity</a:t>
            </a:r>
            <a:r>
              <a:rPr lang="nl-NL" dirty="0"/>
              <a:t> In-Memory Analytics Engine</a:t>
            </a:r>
          </a:p>
          <a:p>
            <a:r>
              <a:rPr lang="nl-NL" dirty="0"/>
              <a:t>Code name:</a:t>
            </a:r>
            <a:br>
              <a:rPr lang="nl-NL" dirty="0"/>
            </a:br>
            <a:r>
              <a:rPr lang="nl-NL" dirty="0" err="1"/>
              <a:t>Vertipaq</a:t>
            </a:r>
            <a:endParaRPr lang="nl-NL" dirty="0"/>
          </a:p>
          <a:p>
            <a:r>
              <a:rPr lang="nl-NL" dirty="0"/>
              <a:t>Column Storage</a:t>
            </a:r>
          </a:p>
          <a:p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compression</a:t>
            </a:r>
            <a:r>
              <a:rPr lang="nl-NL" dirty="0"/>
              <a:t> 1:10</a:t>
            </a:r>
            <a:endParaRPr lang="en-US" dirty="0"/>
          </a:p>
          <a:p>
            <a:pPr lvl="1"/>
            <a:endParaRPr lang="nl-NL" dirty="0"/>
          </a:p>
        </p:txBody>
      </p:sp>
      <p:sp>
        <p:nvSpPr>
          <p:cNvPr id="7" name="AutoShape 2" descr="image002">
            <a:extLst>
              <a:ext uri="{FF2B5EF4-FFF2-40B4-BE49-F238E27FC236}">
                <a16:creationId xmlns:a16="http://schemas.microsoft.com/office/drawing/2014/main" id="{DD5FF91C-9E64-427B-93F0-584DA65CC7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AutoShape 4" descr="image002">
            <a:extLst>
              <a:ext uri="{FF2B5EF4-FFF2-40B4-BE49-F238E27FC236}">
                <a16:creationId xmlns:a16="http://schemas.microsoft.com/office/drawing/2014/main" id="{24F5B48A-6674-42EA-A1CD-7D23AF9082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4622499" cy="462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72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AF145-E70B-42F0-9828-8F5B25CE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Vertipaq</a:t>
            </a:r>
            <a:r>
              <a:rPr lang="nl-NL" dirty="0"/>
              <a:t> Column Storage: </a:t>
            </a:r>
            <a:r>
              <a:rPr lang="nl-NL" dirty="0" err="1"/>
              <a:t>Overview</a:t>
            </a:r>
            <a:endParaRPr lang="nl-NL" dirty="0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01FF5DED-7321-4AE1-9DC3-63B3064007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7703" y="1612996"/>
            <a:ext cx="10053778" cy="3632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48C247C-EE92-484E-ADC0-3173D1476183}"/>
              </a:ext>
            </a:extLst>
          </p:cNvPr>
          <p:cNvSpPr txBox="1"/>
          <p:nvPr/>
        </p:nvSpPr>
        <p:spPr>
          <a:xfrm>
            <a:off x="1017703" y="1152505"/>
            <a:ext cx="670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 Storage                                                          Column Storage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9390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C989B-5122-4CC0-A8A5-0F4EEC24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Vertipaq</a:t>
            </a:r>
            <a:r>
              <a:rPr lang="nl-NL" dirty="0"/>
              <a:t>: Run </a:t>
            </a:r>
            <a:r>
              <a:rPr lang="nl-NL" dirty="0" err="1"/>
              <a:t>Length</a:t>
            </a:r>
            <a:r>
              <a:rPr lang="nl-NL" dirty="0"/>
              <a:t> </a:t>
            </a:r>
            <a:r>
              <a:rPr lang="nl-NL" dirty="0" err="1"/>
              <a:t>Encoding</a:t>
            </a:r>
            <a:r>
              <a:rPr lang="nl-NL" dirty="0"/>
              <a:t> (RLE)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AB8B02F-7809-4693-A143-5723C1046EF8}"/>
              </a:ext>
            </a:extLst>
          </p:cNvPr>
          <p:cNvPicPr/>
          <p:nvPr/>
        </p:nvPicPr>
        <p:blipFill rotWithShape="1">
          <a:blip r:embed="rId2"/>
          <a:srcRect l="579" t="13784" r="-579" b="-721"/>
          <a:stretch/>
        </p:blipFill>
        <p:spPr>
          <a:xfrm>
            <a:off x="1190342" y="1065898"/>
            <a:ext cx="9192696" cy="52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2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EF776-0FA1-4806-BF91-5BB3682D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Vertipaq</a:t>
            </a:r>
            <a:r>
              <a:rPr lang="nl-NL" dirty="0"/>
              <a:t>: Dictionary / </a:t>
            </a:r>
            <a:r>
              <a:rPr lang="nl-NL" dirty="0" err="1"/>
              <a:t>Hash</a:t>
            </a:r>
            <a:r>
              <a:rPr lang="nl-NL" dirty="0"/>
              <a:t> </a:t>
            </a:r>
            <a:r>
              <a:rPr lang="nl-NL" dirty="0" err="1"/>
              <a:t>Encoding</a:t>
            </a:r>
            <a:endParaRPr lang="nl-NL" dirty="0"/>
          </a:p>
        </p:txBody>
      </p:sp>
      <p:pic>
        <p:nvPicPr>
          <p:cNvPr id="4" name="Picture 23">
            <a:extLst>
              <a:ext uri="{FF2B5EF4-FFF2-40B4-BE49-F238E27FC236}">
                <a16:creationId xmlns:a16="http://schemas.microsoft.com/office/drawing/2014/main" id="{27704339-6EAA-4DB3-BA98-B76A56DD66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6596" y="760607"/>
            <a:ext cx="9198808" cy="574700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9175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EF776-0FA1-4806-BF91-5BB3682D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Vertipaq</a:t>
            </a:r>
            <a:r>
              <a:rPr lang="nl-NL" dirty="0"/>
              <a:t>: Value </a:t>
            </a:r>
            <a:r>
              <a:rPr lang="nl-NL" dirty="0" err="1"/>
              <a:t>Encoding</a:t>
            </a:r>
            <a:r>
              <a:rPr lang="nl-NL" dirty="0"/>
              <a:t> (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or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Decimals</a:t>
            </a:r>
            <a:r>
              <a:rPr lang="nl-NL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57006-2C2F-4340-9949-3D67545A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35" y="1130198"/>
            <a:ext cx="6987376" cy="39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14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89FF684-19AF-4A94-BF43-CC318622F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89"/>
          <a:stretch/>
        </p:blipFill>
        <p:spPr>
          <a:xfrm>
            <a:off x="1308748" y="639068"/>
            <a:ext cx="9574503" cy="577514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A386ED2-3043-41A4-A0C3-F016A2F9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20" y="4186122"/>
            <a:ext cx="212277" cy="21227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00DBAC6-14BE-4533-8CC1-6ADB1B49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648883" y="4186122"/>
            <a:ext cx="212277" cy="21227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143286C-D3FC-4709-867A-1834EAB10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36604" y="4825541"/>
            <a:ext cx="212277" cy="21227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442456F-E9FF-4385-B082-542EC860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3348" y="3208554"/>
            <a:ext cx="212277" cy="21227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8747D35-397F-4AD2-95E0-6F126A11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68" y="4832366"/>
            <a:ext cx="212277" cy="212277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EE43227-D287-4E2E-8B4A-3F6A64571AEE}"/>
              </a:ext>
            </a:extLst>
          </p:cNvPr>
          <p:cNvSpPr txBox="1"/>
          <p:nvPr/>
        </p:nvSpPr>
        <p:spPr>
          <a:xfrm>
            <a:off x="6159613" y="27398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505C36D-79BA-4C3D-AFF2-97A158F666B0}"/>
              </a:ext>
            </a:extLst>
          </p:cNvPr>
          <p:cNvSpPr txBox="1"/>
          <p:nvPr/>
        </p:nvSpPr>
        <p:spPr>
          <a:xfrm>
            <a:off x="6175533" y="36224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9CBC4E3-0EF6-4DD2-AC3B-DC257EFD2671}"/>
              </a:ext>
            </a:extLst>
          </p:cNvPr>
          <p:cNvSpPr txBox="1"/>
          <p:nvPr/>
        </p:nvSpPr>
        <p:spPr>
          <a:xfrm>
            <a:off x="8557077" y="3485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C6D060A-07F7-4B77-8F11-74CB9F983D03}"/>
              </a:ext>
            </a:extLst>
          </p:cNvPr>
          <p:cNvSpPr txBox="1"/>
          <p:nvPr/>
        </p:nvSpPr>
        <p:spPr>
          <a:xfrm>
            <a:off x="6976200" y="42866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*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81FFB4A-0DBB-49D3-98EA-AF6F2D37B140}"/>
              </a:ext>
            </a:extLst>
          </p:cNvPr>
          <p:cNvSpPr txBox="1"/>
          <p:nvPr/>
        </p:nvSpPr>
        <p:spPr>
          <a:xfrm>
            <a:off x="6493982" y="46778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*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90D1476-3F2B-45BD-9FA6-E70DD840B3FD}"/>
              </a:ext>
            </a:extLst>
          </p:cNvPr>
          <p:cNvSpPr txBox="1"/>
          <p:nvPr/>
        </p:nvSpPr>
        <p:spPr>
          <a:xfrm>
            <a:off x="5622801" y="46664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*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C150C9C4-5552-4E70-B941-B56DCDBFEFA0}"/>
              </a:ext>
            </a:extLst>
          </p:cNvPr>
          <p:cNvSpPr txBox="1"/>
          <p:nvPr/>
        </p:nvSpPr>
        <p:spPr>
          <a:xfrm>
            <a:off x="5051869" y="42729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*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6F986ED-7720-4C7F-A8F7-88DD5BB5A2FF}"/>
              </a:ext>
            </a:extLst>
          </p:cNvPr>
          <p:cNvSpPr txBox="1"/>
          <p:nvPr/>
        </p:nvSpPr>
        <p:spPr>
          <a:xfrm>
            <a:off x="8572997" y="5050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713E704-6886-4B49-8F4E-56D32D40B093}"/>
              </a:ext>
            </a:extLst>
          </p:cNvPr>
          <p:cNvSpPr txBox="1"/>
          <p:nvPr/>
        </p:nvSpPr>
        <p:spPr>
          <a:xfrm>
            <a:off x="3586999" y="5053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41A4796-77BB-4C30-8AB7-565FBA2E1061}"/>
              </a:ext>
            </a:extLst>
          </p:cNvPr>
          <p:cNvSpPr txBox="1"/>
          <p:nvPr/>
        </p:nvSpPr>
        <p:spPr>
          <a:xfrm>
            <a:off x="3575625" y="34586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F597C8-6EF4-4DDA-9663-7A676C2D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Star schema = User </a:t>
            </a:r>
            <a:r>
              <a:rPr lang="nl-NL" dirty="0" err="1"/>
              <a:t>friendly</a:t>
            </a:r>
            <a:r>
              <a:rPr lang="nl-NL" dirty="0"/>
              <a:t> database design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reporting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E49805-2B6B-42C0-8A6E-E1537A64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84434"/>
            <a:ext cx="706240" cy="373566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2AA1717-BC59-48B2-96E3-544B2F9612F2}"/>
              </a:ext>
            </a:extLst>
          </p:cNvPr>
          <p:cNvSpPr txBox="1"/>
          <p:nvPr/>
        </p:nvSpPr>
        <p:spPr>
          <a:xfrm>
            <a:off x="5838043" y="151663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>
                <a:solidFill>
                  <a:srgbClr val="00B050"/>
                </a:solidFill>
              </a:rPr>
              <a:t>W</a:t>
            </a:r>
            <a:r>
              <a:rPr lang="nl-NL" b="1" dirty="0" err="1"/>
              <a:t>hen</a:t>
            </a:r>
            <a:endParaRPr lang="nl-NL" b="1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845892C-0473-4594-88C9-D28727BBE653}"/>
              </a:ext>
            </a:extLst>
          </p:cNvPr>
          <p:cNvSpPr txBox="1"/>
          <p:nvPr/>
        </p:nvSpPr>
        <p:spPr>
          <a:xfrm>
            <a:off x="9454713" y="2899945"/>
            <a:ext cx="7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>
                <a:solidFill>
                  <a:srgbClr val="00B050"/>
                </a:solidFill>
              </a:rPr>
              <a:t>W</a:t>
            </a:r>
            <a:r>
              <a:rPr lang="nl-NL" b="1" dirty="0" err="1"/>
              <a:t>hat</a:t>
            </a:r>
            <a:endParaRPr lang="nl-NL" b="1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5C10345-166F-4053-B00C-81A6C4FDD7D8}"/>
              </a:ext>
            </a:extLst>
          </p:cNvPr>
          <p:cNvSpPr txBox="1"/>
          <p:nvPr/>
        </p:nvSpPr>
        <p:spPr>
          <a:xfrm>
            <a:off x="9366756" y="5599812"/>
            <a:ext cx="6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>
                <a:solidFill>
                  <a:srgbClr val="00B050"/>
                </a:solidFill>
              </a:rPr>
              <a:t>W</a:t>
            </a:r>
            <a:r>
              <a:rPr lang="nl-NL" b="1" dirty="0" err="1"/>
              <a:t>hy</a:t>
            </a:r>
            <a:endParaRPr lang="nl-NL" b="1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E17043D2-0E27-446B-97E2-4302D81707B3}"/>
              </a:ext>
            </a:extLst>
          </p:cNvPr>
          <p:cNvSpPr txBox="1"/>
          <p:nvPr/>
        </p:nvSpPr>
        <p:spPr>
          <a:xfrm>
            <a:off x="2119483" y="559981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>
                <a:solidFill>
                  <a:srgbClr val="00B050"/>
                </a:solidFill>
              </a:rPr>
              <a:t>W</a:t>
            </a:r>
            <a:r>
              <a:rPr lang="nl-NL" b="1" dirty="0" err="1"/>
              <a:t>ho</a:t>
            </a:r>
            <a:endParaRPr lang="nl-NL" b="1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2391628-3551-48CC-B81F-4C2AFA73DD5A}"/>
              </a:ext>
            </a:extLst>
          </p:cNvPr>
          <p:cNvSpPr txBox="1"/>
          <p:nvPr/>
        </p:nvSpPr>
        <p:spPr>
          <a:xfrm>
            <a:off x="2119483" y="2884377"/>
            <a:ext cx="82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>
                <a:solidFill>
                  <a:srgbClr val="00B050"/>
                </a:solidFill>
              </a:rPr>
              <a:t>W</a:t>
            </a:r>
            <a:r>
              <a:rPr lang="nl-NL" b="1" dirty="0" err="1"/>
              <a:t>here</a:t>
            </a:r>
            <a:endParaRPr lang="nl-NL" b="1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384A8DFE-B26A-44F9-9B2F-3C79969E1555}"/>
              </a:ext>
            </a:extLst>
          </p:cNvPr>
          <p:cNvSpPr txBox="1"/>
          <p:nvPr/>
        </p:nvSpPr>
        <p:spPr>
          <a:xfrm>
            <a:off x="3775130" y="6484571"/>
            <a:ext cx="5437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more information about Star schema's, </a:t>
            </a:r>
            <a:r>
              <a:rPr lang="en-US" sz="1600" b="1" i="1" u="none" strike="noStrike" dirty="0">
                <a:solidFill>
                  <a:srgbClr val="E14D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click here</a:t>
            </a:r>
            <a:r>
              <a:rPr lang="en-US" sz="1600" b="1" i="1" u="none" strike="noStrik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NL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9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A425BCF-AFDD-404A-8773-7BA83EE5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Demo - Storage Engine - DAX </a:t>
            </a:r>
            <a:r>
              <a:rPr lang="nl-NL" dirty="0"/>
              <a:t>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D0C7-2835-CF8E-45C6-0AB3DD16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6" y="1180240"/>
            <a:ext cx="10423344" cy="55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70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6B885-1218-4AAF-B1CC-DB49E725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Modelling Tips</a:t>
            </a:r>
            <a:r>
              <a:rPr lang="nl-NL" dirty="0"/>
              <a:t>: </a:t>
            </a:r>
            <a:r>
              <a:rPr lang="nl-NL" dirty="0" err="1"/>
              <a:t>Vertipaq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18D649-E91A-4CF6-B68B-E117EB827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compression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DAX Studio</a:t>
            </a:r>
          </a:p>
          <a:p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unnecessary</a:t>
            </a:r>
            <a:r>
              <a:rPr lang="nl-NL" dirty="0"/>
              <a:t> Columns</a:t>
            </a:r>
          </a:p>
          <a:p>
            <a:r>
              <a:rPr lang="nl-NL" dirty="0" err="1"/>
              <a:t>Disable</a:t>
            </a:r>
            <a:r>
              <a:rPr lang="nl-NL" dirty="0"/>
              <a:t> auto Date/Time </a:t>
            </a:r>
            <a:r>
              <a:rPr lang="nl-NL" dirty="0" err="1"/>
              <a:t>tables</a:t>
            </a:r>
            <a:r>
              <a:rPr lang="nl-NL" dirty="0"/>
              <a:t> </a:t>
            </a:r>
          </a:p>
          <a:p>
            <a:r>
              <a:rPr lang="nl-NL" dirty="0" err="1"/>
              <a:t>Avoid</a:t>
            </a:r>
            <a:r>
              <a:rPr lang="nl-NL" dirty="0"/>
              <a:t> High-</a:t>
            </a:r>
            <a:r>
              <a:rPr lang="nl-NL" dirty="0" err="1"/>
              <a:t>Cardinality</a:t>
            </a:r>
            <a:r>
              <a:rPr lang="nl-NL" dirty="0"/>
              <a:t> columns like: GUID, </a:t>
            </a:r>
            <a:r>
              <a:rPr lang="nl-NL" dirty="0" err="1"/>
              <a:t>DateTime</a:t>
            </a:r>
            <a:endParaRPr lang="nl-NL" dirty="0"/>
          </a:p>
          <a:p>
            <a:r>
              <a:rPr lang="nl-NL" dirty="0"/>
              <a:t>Split </a:t>
            </a:r>
            <a:r>
              <a:rPr lang="nl-NL" dirty="0" err="1"/>
              <a:t>DateTime</a:t>
            </a:r>
            <a:r>
              <a:rPr lang="nl-NL" dirty="0"/>
              <a:t> in separate columns: Date, </a:t>
            </a:r>
            <a:r>
              <a:rPr lang="nl-NL" dirty="0" err="1"/>
              <a:t>Hour</a:t>
            </a:r>
            <a:r>
              <a:rPr lang="nl-NL" dirty="0"/>
              <a:t>, Minute</a:t>
            </a:r>
          </a:p>
          <a:p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Calculated</a:t>
            </a:r>
            <a:r>
              <a:rPr lang="nl-NL" dirty="0"/>
              <a:t> Columns in SQL Server or Power Query</a:t>
            </a:r>
          </a:p>
        </p:txBody>
      </p:sp>
    </p:spTree>
    <p:extLst>
      <p:ext uri="{BB962C8B-B14F-4D97-AF65-F5344CB8AC3E}">
        <p14:creationId xmlns:p14="http://schemas.microsoft.com/office/powerpoint/2010/main" val="423647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7DC7-83D0-3B11-060E-7EE0A990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793778" cy="927897"/>
          </a:xfrm>
        </p:spPr>
        <p:txBody>
          <a:bodyPr anchor="b">
            <a:normAutofit/>
          </a:bodyPr>
          <a:lstStyle/>
          <a:p>
            <a:pPr algn="ctr"/>
            <a:r>
              <a:rPr lang="en-US" sz="5400"/>
              <a:t>Thank you!</a:t>
            </a:r>
            <a:endParaRPr lang="nl-NL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CD836-7E79-9EDE-6C22-ADC3878B0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3336" y="2069912"/>
            <a:ext cx="9793778" cy="31695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/>
              <a:t>Download slides, code samples + video: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https://www.arthurgraus.nl/dimensional_modelling</a:t>
            </a:r>
            <a:endParaRPr lang="en-US"/>
          </a:p>
          <a:p>
            <a:endParaRPr lang="en-US" sz="2800"/>
          </a:p>
          <a:p>
            <a:pPr marL="0" indent="0">
              <a:buNone/>
            </a:pPr>
            <a:br>
              <a:rPr lang="en-US" sz="2800"/>
            </a:br>
            <a:r>
              <a:rPr lang="en-US" sz="2800"/>
              <a:t>Questions, reach out to me:</a:t>
            </a:r>
          </a:p>
          <a:p>
            <a:pPr marL="0" indent="0">
              <a:buNone/>
            </a:pPr>
            <a:r>
              <a:rPr lang="en-US" sz="2800">
                <a:hlinkClick r:id="rId3"/>
              </a:rPr>
              <a:t>info@arthurgraus.nl</a:t>
            </a:r>
            <a:endParaRPr lang="en-US" sz="2800"/>
          </a:p>
          <a:p>
            <a:pPr marL="0" indent="0">
              <a:buNone/>
            </a:pPr>
            <a:r>
              <a:rPr lang="nl-NL" sz="2800">
                <a:hlinkClick r:id="rId4"/>
              </a:rPr>
              <a:t>https://www.linkedin.com/in/arthurgraus</a:t>
            </a:r>
            <a:endParaRPr lang="nl-NL" sz="2800"/>
          </a:p>
          <a:p>
            <a:pPr marL="0" indent="0">
              <a:buNone/>
            </a:pPr>
            <a:endParaRPr lang="nl-NL" sz="2800"/>
          </a:p>
          <a:p>
            <a:pPr marL="0" indent="0">
              <a:buNone/>
            </a:pPr>
            <a:endParaRPr lang="nl-NL" sz="2800"/>
          </a:p>
        </p:txBody>
      </p:sp>
      <p:pic>
        <p:nvPicPr>
          <p:cNvPr id="7" name="Graphic 6" descr="Envelope with solid fill">
            <a:extLst>
              <a:ext uri="{FF2B5EF4-FFF2-40B4-BE49-F238E27FC236}">
                <a16:creationId xmlns:a16="http://schemas.microsoft.com/office/drawing/2014/main" id="{5D37AB39-CB45-29FE-E3EC-11D0C28EC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289" y="4169755"/>
            <a:ext cx="511047" cy="5110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C3DB02-E4CE-0357-D131-860FC4763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7091" r="82001" b="41491"/>
          <a:stretch/>
        </p:blipFill>
        <p:spPr bwMode="auto">
          <a:xfrm>
            <a:off x="837398" y="4667368"/>
            <a:ext cx="553635" cy="5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ownload from cloud with solid fill">
            <a:extLst>
              <a:ext uri="{FF2B5EF4-FFF2-40B4-BE49-F238E27FC236}">
                <a16:creationId xmlns:a16="http://schemas.microsoft.com/office/drawing/2014/main" id="{47D7E1C5-852F-0FF9-80BB-E9CB226476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181" y="1994478"/>
            <a:ext cx="553635" cy="553635"/>
          </a:xfrm>
          <a:prstGeom prst="rect">
            <a:avLst/>
          </a:prstGeom>
        </p:spPr>
      </p:pic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54008EC3-2473-6B18-5D0C-62553C2C4C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544" y="3746974"/>
            <a:ext cx="423399" cy="423399"/>
          </a:xfrm>
          <a:prstGeom prst="rect">
            <a:avLst/>
          </a:prstGeom>
        </p:spPr>
      </p:pic>
      <p:pic>
        <p:nvPicPr>
          <p:cNvPr id="5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0C47754B-9B68-6304-8847-C982CE9179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95" y="4347803"/>
            <a:ext cx="2317105" cy="251019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D270542-6026-672F-87DD-9673C08F1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0352" y="2038735"/>
            <a:ext cx="1783113" cy="18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5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1BB46-A2BF-4D54-9A59-99CA38050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1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(*) </a:t>
            </a:r>
            <a:r>
              <a:rPr lang="nl-NL" dirty="0" err="1"/>
              <a:t>relationship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C96E38-92F5-49DE-9E36-07106D15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817" y="992432"/>
            <a:ext cx="6929841" cy="5238206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D5F0BEEF-CACC-4DA8-B2CC-DC47AC9BD802}"/>
              </a:ext>
            </a:extLst>
          </p:cNvPr>
          <p:cNvSpPr/>
          <p:nvPr/>
        </p:nvSpPr>
        <p:spPr>
          <a:xfrm>
            <a:off x="7012030" y="1722170"/>
            <a:ext cx="1119774" cy="287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44462DE-3301-43E2-B29D-ECAE704FD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10" b="-147"/>
          <a:stretch/>
        </p:blipFill>
        <p:spPr>
          <a:xfrm>
            <a:off x="113496" y="3290868"/>
            <a:ext cx="4395802" cy="354327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737D07EE-79C2-4007-8D94-2FABF3622D47}"/>
              </a:ext>
            </a:extLst>
          </p:cNvPr>
          <p:cNvSpPr/>
          <p:nvPr/>
        </p:nvSpPr>
        <p:spPr>
          <a:xfrm>
            <a:off x="204209" y="6029484"/>
            <a:ext cx="1120268" cy="2999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7C4BDCF-9FA9-4F25-942D-12DEFA25E861}"/>
              </a:ext>
            </a:extLst>
          </p:cNvPr>
          <p:cNvSpPr txBox="1"/>
          <p:nvPr/>
        </p:nvSpPr>
        <p:spPr>
          <a:xfrm>
            <a:off x="493869" y="28886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BE0A87B-20BF-4402-9704-3EE8260D3324}"/>
              </a:ext>
            </a:extLst>
          </p:cNvPr>
          <p:cNvSpPr txBox="1"/>
          <p:nvPr/>
        </p:nvSpPr>
        <p:spPr>
          <a:xfrm>
            <a:off x="7022407" y="661109"/>
            <a:ext cx="1026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many</a:t>
            </a:r>
            <a:r>
              <a:rPr lang="nl-NL" b="1" dirty="0"/>
              <a:t> (*)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5D9F8DE8-C1FD-47A9-9450-2579280F5124}"/>
              </a:ext>
            </a:extLst>
          </p:cNvPr>
          <p:cNvCxnSpPr>
            <a:cxnSpLocks/>
          </p:cNvCxnSpPr>
          <p:nvPr/>
        </p:nvCxnSpPr>
        <p:spPr>
          <a:xfrm flipV="1">
            <a:off x="1335005" y="2014551"/>
            <a:ext cx="5681917" cy="403900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887EE39-F366-4BEF-A2A7-DAEB2F8C534C}"/>
              </a:ext>
            </a:extLst>
          </p:cNvPr>
          <p:cNvCxnSpPr>
            <a:cxnSpLocks/>
          </p:cNvCxnSpPr>
          <p:nvPr/>
        </p:nvCxnSpPr>
        <p:spPr>
          <a:xfrm flipV="1">
            <a:off x="1315060" y="5911754"/>
            <a:ext cx="5667632" cy="34462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2263B085-2C78-4658-8B19-5AB419D468A4}"/>
              </a:ext>
            </a:extLst>
          </p:cNvPr>
          <p:cNvSpPr/>
          <p:nvPr/>
        </p:nvSpPr>
        <p:spPr>
          <a:xfrm>
            <a:off x="7003066" y="5717960"/>
            <a:ext cx="1128738" cy="512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5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F4B42-8E21-4BDD-9858-4200D816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Fact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v.s.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: Summary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D95F43-D61D-41E7-929C-86F386F95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30043"/>
            <a:ext cx="11574184" cy="61668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br>
              <a:rPr lang="nl-NL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nl-NL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</a:t>
            </a:r>
            <a:r>
              <a:rPr lang="nl-NL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  <a:r>
              <a:rPr lang="nl-NL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Contains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b="1" dirty="0" err="1">
                <a:latin typeface="Segoe UI" panose="020B0502040204020203" pitchFamily="34" charset="0"/>
                <a:cs typeface="Segoe UI" panose="020B0502040204020203" pitchFamily="34" charset="0"/>
              </a:rPr>
              <a:t>Values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/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facts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aggregated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like: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Revenue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Quantity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Price, Discount, # of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Hours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etc.</a:t>
            </a:r>
          </a:p>
          <a:p>
            <a:pPr lvl="1"/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Is on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b="1" dirty="0" err="1">
                <a:latin typeface="Segoe UI" panose="020B0502040204020203" pitchFamily="34" charset="0"/>
                <a:cs typeface="Segoe UI" panose="020B0502040204020203" pitchFamily="34" charset="0"/>
              </a:rPr>
              <a:t>many</a:t>
            </a:r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 side 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relationship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Has a </a:t>
            </a:r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date 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column: date,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quarter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month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week etc.</a:t>
            </a:r>
          </a:p>
          <a:p>
            <a:pPr lvl="1"/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Examples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lvl="2"/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Sales: 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Orders, Invoices, Product Prices, Sales Targets</a:t>
            </a:r>
          </a:p>
          <a:p>
            <a:pPr lvl="2"/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Finance: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Financial Transactions, Budgets,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Forecasts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Profit &amp;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Loss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2"/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HR: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FTE, Sick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leave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Salary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Worker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inflow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outflow</a:t>
            </a:r>
            <a:endParaRPr lang="nl-N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Project Management: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TimeTracking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Budgets, Issues, Planning</a:t>
            </a:r>
          </a:p>
          <a:p>
            <a:pPr lvl="2"/>
            <a:r>
              <a:rPr lang="nl-NL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Stock,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Incidents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Measurements</a:t>
            </a:r>
            <a:r>
              <a:rPr lang="nl-NL">
                <a:latin typeface="Segoe UI" panose="020B0502040204020203" pitchFamily="34" charset="0"/>
                <a:cs typeface="Segoe UI" panose="020B0502040204020203" pitchFamily="34" charset="0"/>
              </a:rPr>
              <a:t>, Leadtimes</a:t>
            </a:r>
            <a:b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nl-N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nl-NL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</a:t>
            </a:r>
            <a:r>
              <a:rPr lang="nl-NL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  <a:r>
              <a:rPr lang="nl-NL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lvl="1"/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Contains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columns /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entities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want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filtering, </a:t>
            </a:r>
            <a:r>
              <a:rPr lang="nl-NL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grouping</a:t>
            </a:r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b="1" dirty="0" err="1">
                <a:latin typeface="Segoe UI" panose="020B0502040204020203" pitchFamily="34" charset="0"/>
                <a:cs typeface="Segoe UI" panose="020B0502040204020203" pitchFamily="34" charset="0"/>
              </a:rPr>
              <a:t>sorting</a:t>
            </a:r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nl-N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Is on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b="1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 side 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relationship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Examples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lvl="2"/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Sales: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Products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Customers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Stores,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Regions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Accountmanagers,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Resellers</a:t>
            </a:r>
            <a:endParaRPr lang="nl-N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Finance: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CostCentres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LedgerAccounts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Business Units</a:t>
            </a:r>
          </a:p>
          <a:p>
            <a:pPr lvl="2"/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HR: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Employees,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Departments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Managers</a:t>
            </a:r>
          </a:p>
          <a:p>
            <a:pPr lvl="2"/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Project Management: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Projects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, Project Leads, Project Members</a:t>
            </a:r>
          </a:p>
          <a:p>
            <a:pPr lvl="2"/>
            <a:r>
              <a:rPr lang="nl-NL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r>
              <a:rPr lang="nl-NL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Machines, </a:t>
            </a:r>
            <a:r>
              <a:rPr lang="nl-NL" dirty="0" err="1"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r>
              <a:rPr lang="nl-NL" dirty="0">
                <a:latin typeface="Segoe UI" panose="020B0502040204020203" pitchFamily="34" charset="0"/>
                <a:cs typeface="Segoe UI" panose="020B0502040204020203" pitchFamily="34" charset="0"/>
              </a:rPr>
              <a:t> Lines, Operators, Sensors</a:t>
            </a:r>
            <a:r>
              <a:rPr lang="nl-NL">
                <a:latin typeface="Segoe UI" panose="020B0502040204020203" pitchFamily="34" charset="0"/>
                <a:cs typeface="Segoe UI" panose="020B0502040204020203" pitchFamily="34" charset="0"/>
              </a:rPr>
              <a:t>, Parts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5AA00E-8C3E-4A44-8E96-CD85FBDF5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4434"/>
            <a:ext cx="706240" cy="373566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11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6A15CA2-E021-4700-AF6B-D542DE5AA9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97"/>
          <a:stretch/>
        </p:blipFill>
        <p:spPr>
          <a:xfrm>
            <a:off x="1427828" y="931431"/>
            <a:ext cx="9336343" cy="571957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2412033-2590-476E-AB8C-CF7CDFAA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218" y="3147896"/>
            <a:ext cx="2545757" cy="1476617"/>
          </a:xfrm>
          <a:prstGeom prst="rect">
            <a:avLst/>
          </a:prstGeom>
        </p:spPr>
      </p:pic>
      <p:sp>
        <p:nvSpPr>
          <p:cNvPr id="5" name="Tijdelijke aanduiding voor dianummer 2">
            <a:extLst>
              <a:ext uri="{FF2B5EF4-FFF2-40B4-BE49-F238E27FC236}">
                <a16:creationId xmlns:a16="http://schemas.microsoft.com/office/drawing/2014/main" id="{EE245579-F1E9-4769-B257-31F03CA6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nl-NL"/>
            </a:defPPr>
            <a:lvl1pPr marL="0" algn="ctr" defTabSz="914400" rtl="0" eaLnBrk="1" latinLnBrk="0" hangingPunct="1">
              <a:defRPr sz="1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91564F-ECF0-4951-A814-8EF654E9ACB8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C42C0C0-B60A-430F-995A-9E0C4C8E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Demo - OLAP Cube / SQL Server Analysis Services Model</a:t>
            </a:r>
          </a:p>
        </p:txBody>
      </p:sp>
    </p:spTree>
    <p:extLst>
      <p:ext uri="{BB962C8B-B14F-4D97-AF65-F5344CB8AC3E}">
        <p14:creationId xmlns:p14="http://schemas.microsoft.com/office/powerpoint/2010/main" val="795227993"/>
      </p:ext>
    </p:extLst>
  </p:cSld>
  <p:clrMapOvr>
    <a:masterClrMapping/>
  </p:clrMapOvr>
</p:sld>
</file>

<file path=ppt/theme/theme1.xml><?xml version="1.0" encoding="utf-8"?>
<a:theme xmlns:a="http://schemas.openxmlformats.org/drawingml/2006/main" name="Empty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 Theme 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1232</Words>
  <Application>Microsoft Office PowerPoint</Application>
  <PresentationFormat>Breedbeeld</PresentationFormat>
  <Paragraphs>216</Paragraphs>
  <Slides>62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3</vt:i4>
      </vt:variant>
      <vt:variant>
        <vt:lpstr>Diatitels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Congenial</vt:lpstr>
      <vt:lpstr>Courier New</vt:lpstr>
      <vt:lpstr>Segoe UI</vt:lpstr>
      <vt:lpstr>Segoe UI Light</vt:lpstr>
      <vt:lpstr>Empty Theme</vt:lpstr>
      <vt:lpstr>Empty Theme Green</vt:lpstr>
      <vt:lpstr>Office Theme</vt:lpstr>
      <vt:lpstr>Dimensional Modelling from A - Z</vt:lpstr>
      <vt:lpstr>Bio: Arthur Graus</vt:lpstr>
      <vt:lpstr>Table of contents</vt:lpstr>
      <vt:lpstr>01: Introduction</vt:lpstr>
      <vt:lpstr>Overview - Technical BI: ETL + SQL Server BI Architecture</vt:lpstr>
      <vt:lpstr>Star schema = User friendly database design for reporting</vt:lpstr>
      <vt:lpstr>1 to many (*) relationship</vt:lpstr>
      <vt:lpstr>Fact v.s. Dimension table: Summary</vt:lpstr>
      <vt:lpstr>Demo - OLAP Cube / SQL Server Analysis Services Model</vt:lpstr>
      <vt:lpstr>02: Relational -&gt; Dimensional</vt:lpstr>
      <vt:lpstr>Challenge: Convert Relational to Star (Fact + Dimensions)</vt:lpstr>
      <vt:lpstr>Demo: Relational to Star schema</vt:lpstr>
      <vt:lpstr>03: Many to many relationships</vt:lpstr>
      <vt:lpstr>Sales Targets</vt:lpstr>
      <vt:lpstr>Many to Many relationship</vt:lpstr>
      <vt:lpstr>Overview - Many to Many relationship</vt:lpstr>
      <vt:lpstr>Demo - Many to Many relationship</vt:lpstr>
      <vt:lpstr>Challenge: Connect Fact tables</vt:lpstr>
      <vt:lpstr>Demo: Power Query - Years Table</vt:lpstr>
      <vt:lpstr>Demo: Report - Create KPI Matrix</vt:lpstr>
      <vt:lpstr>04 Date table</vt:lpstr>
      <vt:lpstr>Overview - Date Table</vt:lpstr>
      <vt:lpstr>Demo – DAX –  Date Table</vt:lpstr>
      <vt:lpstr>Demo: Relate data table to fact tables</vt:lpstr>
      <vt:lpstr>Demo: Report – Relate to Date table fact table</vt:lpstr>
      <vt:lpstr>Demo – Disable Auto Date/time Tables</vt:lpstr>
      <vt:lpstr>05 Cross-Filter Direction</vt:lpstr>
      <vt:lpstr>Cross-Filter direction</vt:lpstr>
      <vt:lpstr>Challenge: To Bi or not to Bi</vt:lpstr>
      <vt:lpstr>Demo – Cross Filter Direction v.s. Denormalisation</vt:lpstr>
      <vt:lpstr>06 Master-Detail tables</vt:lpstr>
      <vt:lpstr>Challenge: how to model multiple Master-detail tables</vt:lpstr>
      <vt:lpstr>Demo: Multiple Master-Details in Star schema</vt:lpstr>
      <vt:lpstr>Challenge: How to calculate on Master level?</vt:lpstr>
      <vt:lpstr>Demo: Multiple Master-Details in Relational Model</vt:lpstr>
      <vt:lpstr>Challenge: How to connect Fact tables?</vt:lpstr>
      <vt:lpstr>07 Inactive relationships</vt:lpstr>
      <vt:lpstr>Demo: Inactive relationship – related fact tables – Master Detail</vt:lpstr>
      <vt:lpstr>Demo: Inactive relationship – related fact tables – Master Detail</vt:lpstr>
      <vt:lpstr>Challenge: How to calculate on Master Level?</vt:lpstr>
      <vt:lpstr>Demo: Related fact tables – Master Detail – Filter Direction</vt:lpstr>
      <vt:lpstr>USERELATIONSHIP (Role Playing Dimensions)</vt:lpstr>
      <vt:lpstr>Challenge: Drill Through on Measure with USERELATIONSHIP</vt:lpstr>
      <vt:lpstr>08 Slowly Changing Dimension</vt:lpstr>
      <vt:lpstr>SCD Types:</vt:lpstr>
      <vt:lpstr>SCD Types:</vt:lpstr>
      <vt:lpstr>SCD Type 2 in Power BI: Snapshot exports</vt:lpstr>
      <vt:lpstr>Challenge: SCD Type 2 in Power BI History tables with Start + EndDate</vt:lpstr>
      <vt:lpstr>Lookup data without relationship: FILTER</vt:lpstr>
      <vt:lpstr>09 Import v.s. direct query</vt:lpstr>
      <vt:lpstr>Import Data from SQL Server: On-Premises v.s. Azure</vt:lpstr>
      <vt:lpstr>Import v.s. DirectQuery</vt:lpstr>
      <vt:lpstr>Demo - Direct Query for Drill through + Aggregations</vt:lpstr>
      <vt:lpstr>10 Storage Engine (Vertipaq)</vt:lpstr>
      <vt:lpstr>Storage Engine</vt:lpstr>
      <vt:lpstr>Vertipaq Column Storage: Overview</vt:lpstr>
      <vt:lpstr>Vertipaq: Run Length Encoding (RLE)</vt:lpstr>
      <vt:lpstr>Vertipaq: Dictionary / Hash Encoding</vt:lpstr>
      <vt:lpstr>Vertipaq: Value Encoding (Whole numbers or Fixed Decimals)</vt:lpstr>
      <vt:lpstr>Demo - Storage Engine - DAX Studio</vt:lpstr>
      <vt:lpstr>Modelling Tips: Vertipaq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Graus</dc:creator>
  <cp:lastModifiedBy>Arthur Graus</cp:lastModifiedBy>
  <cp:revision>79</cp:revision>
  <dcterms:created xsi:type="dcterms:W3CDTF">2017-01-07T12:02:19Z</dcterms:created>
  <dcterms:modified xsi:type="dcterms:W3CDTF">2024-02-08T09:01:51Z</dcterms:modified>
</cp:coreProperties>
</file>